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1"/>
  </p:notesMasterIdLst>
  <p:sldIdLst>
    <p:sldId id="256" r:id="rId2"/>
    <p:sldId id="364" r:id="rId3"/>
    <p:sldId id="577" r:id="rId4"/>
    <p:sldId id="578" r:id="rId5"/>
    <p:sldId id="590" r:id="rId6"/>
    <p:sldId id="579" r:id="rId7"/>
    <p:sldId id="591" r:id="rId8"/>
    <p:sldId id="592" r:id="rId9"/>
    <p:sldId id="580" r:id="rId10"/>
    <p:sldId id="523" r:id="rId11"/>
    <p:sldId id="593" r:id="rId12"/>
    <p:sldId id="581" r:id="rId13"/>
    <p:sldId id="595" r:id="rId14"/>
    <p:sldId id="612" r:id="rId15"/>
    <p:sldId id="650" r:id="rId16"/>
    <p:sldId id="597" r:id="rId17"/>
    <p:sldId id="594" r:id="rId18"/>
    <p:sldId id="582" r:id="rId19"/>
    <p:sldId id="598" r:id="rId20"/>
    <p:sldId id="599" r:id="rId21"/>
    <p:sldId id="600" r:id="rId22"/>
    <p:sldId id="601" r:id="rId23"/>
    <p:sldId id="602" r:id="rId24"/>
    <p:sldId id="603" r:id="rId25"/>
    <p:sldId id="583" r:id="rId26"/>
    <p:sldId id="604" r:id="rId27"/>
    <p:sldId id="584" r:id="rId28"/>
    <p:sldId id="585" r:id="rId29"/>
    <p:sldId id="586" r:id="rId30"/>
    <p:sldId id="587" r:id="rId31"/>
    <p:sldId id="605" r:id="rId32"/>
    <p:sldId id="588" r:id="rId33"/>
    <p:sldId id="525" r:id="rId34"/>
    <p:sldId id="613" r:id="rId35"/>
    <p:sldId id="607" r:id="rId36"/>
    <p:sldId id="610" r:id="rId37"/>
    <p:sldId id="474" r:id="rId38"/>
    <p:sldId id="549" r:id="rId39"/>
    <p:sldId id="257" r:id="rId4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4EC127F-CBA5-4354-9899-DBEE787376E9}">
          <p14:sldIdLst>
            <p14:sldId id="256"/>
            <p14:sldId id="364"/>
            <p14:sldId id="577"/>
            <p14:sldId id="578"/>
          </p14:sldIdLst>
        </p14:section>
        <p14:section name="model" id="{D06B6ABB-AEB3-45F9-9F2B-7A1D5AED04CF}">
          <p14:sldIdLst>
            <p14:sldId id="590"/>
            <p14:sldId id="579"/>
            <p14:sldId id="591"/>
            <p14:sldId id="592"/>
            <p14:sldId id="580"/>
            <p14:sldId id="523"/>
          </p14:sldIdLst>
        </p14:section>
        <p14:section name="stages" id="{63E66563-48B5-4DAE-9F4D-4BF44A37C3FA}">
          <p14:sldIdLst>
            <p14:sldId id="593"/>
            <p14:sldId id="581"/>
            <p14:sldId id="595"/>
            <p14:sldId id="612"/>
            <p14:sldId id="650"/>
          </p14:sldIdLst>
        </p14:section>
        <p14:section name="stage 1" id="{329A24E8-689A-4D66-A60D-6045C20B9062}">
          <p14:sldIdLst>
            <p14:sldId id="597"/>
            <p14:sldId id="594"/>
            <p14:sldId id="582"/>
            <p14:sldId id="598"/>
            <p14:sldId id="599"/>
            <p14:sldId id="600"/>
            <p14:sldId id="601"/>
            <p14:sldId id="602"/>
          </p14:sldIdLst>
        </p14:section>
        <p14:section name="stage 2" id="{305E008F-B7EB-4932-AB25-FEDAE8697603}">
          <p14:sldIdLst>
            <p14:sldId id="603"/>
            <p14:sldId id="583"/>
            <p14:sldId id="604"/>
            <p14:sldId id="584"/>
            <p14:sldId id="585"/>
            <p14:sldId id="586"/>
            <p14:sldId id="587"/>
            <p14:sldId id="605"/>
            <p14:sldId id="588"/>
            <p14:sldId id="525"/>
            <p14:sldId id="613"/>
            <p14:sldId id="607"/>
            <p14:sldId id="610"/>
          </p14:sldIdLst>
        </p14:section>
        <p14:section name="end" id="{58D8890A-4E6F-4661-A729-85DA3A07F31F}">
          <p14:sldIdLst>
            <p14:sldId id="474"/>
            <p14:sldId id="549"/>
            <p14:sldId id="25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93" autoAdjust="0"/>
    <p:restoredTop sz="96713" autoAdjust="0"/>
  </p:normalViewPr>
  <p:slideViewPr>
    <p:cSldViewPr snapToGrid="0">
      <p:cViewPr varScale="1">
        <p:scale>
          <a:sx n="112" d="100"/>
          <a:sy n="112" d="100"/>
        </p:scale>
        <p:origin x="474" y="5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ata10.xml.rels><?xml version="1.0" encoding="UTF-8" standalone="yes"?>
<Relationships xmlns="http://schemas.openxmlformats.org/package/2006/relationships"><Relationship Id="rId8" Type="http://schemas.openxmlformats.org/officeDocument/2006/relationships/image" Target="../media/image75.svg"/><Relationship Id="rId3" Type="http://schemas.openxmlformats.org/officeDocument/2006/relationships/image" Target="../media/image70.png"/><Relationship Id="rId7" Type="http://schemas.openxmlformats.org/officeDocument/2006/relationships/image" Target="../media/image74.png"/><Relationship Id="rId2" Type="http://schemas.openxmlformats.org/officeDocument/2006/relationships/image" Target="../media/image39.svg"/><Relationship Id="rId1" Type="http://schemas.openxmlformats.org/officeDocument/2006/relationships/image" Target="../media/image38.png"/><Relationship Id="rId6" Type="http://schemas.openxmlformats.org/officeDocument/2006/relationships/image" Target="../media/image73.svg"/><Relationship Id="rId5" Type="http://schemas.openxmlformats.org/officeDocument/2006/relationships/image" Target="../media/image72.png"/><Relationship Id="rId4" Type="http://schemas.openxmlformats.org/officeDocument/2006/relationships/image" Target="../media/image71.svg"/></Relationships>
</file>

<file path=ppt/diagrams/_rels/data11.xml.rels><?xml version="1.0" encoding="UTF-8" standalone="yes"?>
<Relationships xmlns="http://schemas.openxmlformats.org/package/2006/relationships"><Relationship Id="rId8" Type="http://schemas.openxmlformats.org/officeDocument/2006/relationships/image" Target="../media/image83.svg"/><Relationship Id="rId13" Type="http://schemas.openxmlformats.org/officeDocument/2006/relationships/image" Target="../media/image88.png"/><Relationship Id="rId3" Type="http://schemas.openxmlformats.org/officeDocument/2006/relationships/image" Target="../media/image78.png"/><Relationship Id="rId7" Type="http://schemas.openxmlformats.org/officeDocument/2006/relationships/image" Target="../media/image82.png"/><Relationship Id="rId12" Type="http://schemas.openxmlformats.org/officeDocument/2006/relationships/image" Target="../media/image87.svg"/><Relationship Id="rId2" Type="http://schemas.openxmlformats.org/officeDocument/2006/relationships/image" Target="../media/image77.svg"/><Relationship Id="rId1" Type="http://schemas.openxmlformats.org/officeDocument/2006/relationships/image" Target="../media/image76.png"/><Relationship Id="rId6" Type="http://schemas.openxmlformats.org/officeDocument/2006/relationships/image" Target="../media/image81.svg"/><Relationship Id="rId11" Type="http://schemas.openxmlformats.org/officeDocument/2006/relationships/image" Target="../media/image86.png"/><Relationship Id="rId5" Type="http://schemas.openxmlformats.org/officeDocument/2006/relationships/image" Target="../media/image80.png"/><Relationship Id="rId10" Type="http://schemas.openxmlformats.org/officeDocument/2006/relationships/image" Target="../media/image85.svg"/><Relationship Id="rId4" Type="http://schemas.openxmlformats.org/officeDocument/2006/relationships/image" Target="../media/image79.svg"/><Relationship Id="rId9" Type="http://schemas.openxmlformats.org/officeDocument/2006/relationships/image" Target="../media/image84.png"/><Relationship Id="rId14" Type="http://schemas.openxmlformats.org/officeDocument/2006/relationships/image" Target="../media/image89.svg"/></Relationships>
</file>

<file path=ppt/diagrams/_rels/data12.xml.rels><?xml version="1.0" encoding="UTF-8" standalone="yes"?>
<Relationships xmlns="http://schemas.openxmlformats.org/package/2006/relationships"><Relationship Id="rId8" Type="http://schemas.openxmlformats.org/officeDocument/2006/relationships/image" Target="../media/image97.svg"/><Relationship Id="rId3" Type="http://schemas.openxmlformats.org/officeDocument/2006/relationships/image" Target="../media/image92.png"/><Relationship Id="rId7" Type="http://schemas.openxmlformats.org/officeDocument/2006/relationships/image" Target="../media/image96.png"/><Relationship Id="rId2" Type="http://schemas.openxmlformats.org/officeDocument/2006/relationships/image" Target="../media/image91.svg"/><Relationship Id="rId1" Type="http://schemas.openxmlformats.org/officeDocument/2006/relationships/image" Target="../media/image90.png"/><Relationship Id="rId6" Type="http://schemas.openxmlformats.org/officeDocument/2006/relationships/image" Target="../media/image95.svg"/><Relationship Id="rId5" Type="http://schemas.openxmlformats.org/officeDocument/2006/relationships/image" Target="../media/image94.png"/><Relationship Id="rId10" Type="http://schemas.openxmlformats.org/officeDocument/2006/relationships/image" Target="../media/image99.svg"/><Relationship Id="rId4" Type="http://schemas.openxmlformats.org/officeDocument/2006/relationships/image" Target="../media/image93.svg"/><Relationship Id="rId9" Type="http://schemas.openxmlformats.org/officeDocument/2006/relationships/image" Target="../media/image98.png"/></Relationships>
</file>

<file path=ppt/diagrams/_rels/data13.xml.rels><?xml version="1.0" encoding="UTF-8" standalone="yes"?>
<Relationships xmlns="http://schemas.openxmlformats.org/package/2006/relationships"><Relationship Id="rId8" Type="http://schemas.openxmlformats.org/officeDocument/2006/relationships/image" Target="../media/image61.svg"/><Relationship Id="rId3" Type="http://schemas.openxmlformats.org/officeDocument/2006/relationships/image" Target="../media/image102.png"/><Relationship Id="rId7" Type="http://schemas.openxmlformats.org/officeDocument/2006/relationships/image" Target="../media/image60.png"/><Relationship Id="rId2" Type="http://schemas.openxmlformats.org/officeDocument/2006/relationships/image" Target="../media/image101.svg"/><Relationship Id="rId1" Type="http://schemas.openxmlformats.org/officeDocument/2006/relationships/image" Target="../media/image100.png"/><Relationship Id="rId6" Type="http://schemas.openxmlformats.org/officeDocument/2006/relationships/image" Target="../media/image105.svg"/><Relationship Id="rId5" Type="http://schemas.openxmlformats.org/officeDocument/2006/relationships/image" Target="../media/image104.png"/><Relationship Id="rId10" Type="http://schemas.openxmlformats.org/officeDocument/2006/relationships/image" Target="../media/image107.svg"/><Relationship Id="rId4" Type="http://schemas.openxmlformats.org/officeDocument/2006/relationships/image" Target="../media/image103.svg"/><Relationship Id="rId9" Type="http://schemas.openxmlformats.org/officeDocument/2006/relationships/image" Target="../media/image106.png"/></Relationships>
</file>

<file path=ppt/diagrams/_rels/data14.xml.rels><?xml version="1.0" encoding="UTF-8" standalone="yes"?>
<Relationships xmlns="http://schemas.openxmlformats.org/package/2006/relationships"><Relationship Id="rId8" Type="http://schemas.openxmlformats.org/officeDocument/2006/relationships/image" Target="../media/image115.svg"/><Relationship Id="rId3" Type="http://schemas.openxmlformats.org/officeDocument/2006/relationships/image" Target="../media/image110.png"/><Relationship Id="rId7" Type="http://schemas.openxmlformats.org/officeDocument/2006/relationships/image" Target="../media/image114.png"/><Relationship Id="rId12" Type="http://schemas.openxmlformats.org/officeDocument/2006/relationships/image" Target="../media/image119.svg"/><Relationship Id="rId2" Type="http://schemas.openxmlformats.org/officeDocument/2006/relationships/image" Target="../media/image109.svg"/><Relationship Id="rId1" Type="http://schemas.openxmlformats.org/officeDocument/2006/relationships/image" Target="../media/image108.png"/><Relationship Id="rId6" Type="http://schemas.openxmlformats.org/officeDocument/2006/relationships/image" Target="../media/image113.svg"/><Relationship Id="rId11" Type="http://schemas.openxmlformats.org/officeDocument/2006/relationships/image" Target="../media/image118.png"/><Relationship Id="rId5" Type="http://schemas.openxmlformats.org/officeDocument/2006/relationships/image" Target="../media/image112.png"/><Relationship Id="rId10" Type="http://schemas.openxmlformats.org/officeDocument/2006/relationships/image" Target="../media/image117.svg"/><Relationship Id="rId4" Type="http://schemas.openxmlformats.org/officeDocument/2006/relationships/image" Target="../media/image111.svg"/><Relationship Id="rId9" Type="http://schemas.openxmlformats.org/officeDocument/2006/relationships/image" Target="../media/image116.png"/></Relationships>
</file>

<file path=ppt/diagrams/_rels/data15.xml.rels><?xml version="1.0" encoding="UTF-8" standalone="yes"?>
<Relationships xmlns="http://schemas.openxmlformats.org/package/2006/relationships"><Relationship Id="rId8" Type="http://schemas.openxmlformats.org/officeDocument/2006/relationships/image" Target="../media/image127.svg"/><Relationship Id="rId3" Type="http://schemas.openxmlformats.org/officeDocument/2006/relationships/image" Target="../media/image122.png"/><Relationship Id="rId7" Type="http://schemas.openxmlformats.org/officeDocument/2006/relationships/image" Target="../media/image126.png"/><Relationship Id="rId2" Type="http://schemas.openxmlformats.org/officeDocument/2006/relationships/image" Target="../media/image121.svg"/><Relationship Id="rId1" Type="http://schemas.openxmlformats.org/officeDocument/2006/relationships/image" Target="../media/image120.png"/><Relationship Id="rId6" Type="http://schemas.openxmlformats.org/officeDocument/2006/relationships/image" Target="../media/image125.svg"/><Relationship Id="rId5" Type="http://schemas.openxmlformats.org/officeDocument/2006/relationships/image" Target="../media/image124.png"/><Relationship Id="rId4" Type="http://schemas.openxmlformats.org/officeDocument/2006/relationships/image" Target="../media/image123.svg"/></Relationships>
</file>

<file path=ppt/diagrams/_rels/data16.xml.rels><?xml version="1.0" encoding="UTF-8" standalone="yes"?>
<Relationships xmlns="http://schemas.openxmlformats.org/package/2006/relationships"><Relationship Id="rId8" Type="http://schemas.openxmlformats.org/officeDocument/2006/relationships/image" Target="../media/image135.svg"/><Relationship Id="rId3" Type="http://schemas.openxmlformats.org/officeDocument/2006/relationships/image" Target="../media/image130.png"/><Relationship Id="rId7" Type="http://schemas.openxmlformats.org/officeDocument/2006/relationships/image" Target="../media/image134.png"/><Relationship Id="rId2" Type="http://schemas.openxmlformats.org/officeDocument/2006/relationships/image" Target="../media/image129.svg"/><Relationship Id="rId1" Type="http://schemas.openxmlformats.org/officeDocument/2006/relationships/image" Target="../media/image128.png"/><Relationship Id="rId6" Type="http://schemas.openxmlformats.org/officeDocument/2006/relationships/image" Target="../media/image133.svg"/><Relationship Id="rId5" Type="http://schemas.openxmlformats.org/officeDocument/2006/relationships/image" Target="../media/image132.png"/><Relationship Id="rId4" Type="http://schemas.openxmlformats.org/officeDocument/2006/relationships/image" Target="../media/image131.svg"/></Relationships>
</file>

<file path=ppt/diagrams/_rels/data17.xml.rels><?xml version="1.0" encoding="UTF-8" standalone="yes"?>
<Relationships xmlns="http://schemas.openxmlformats.org/package/2006/relationships"><Relationship Id="rId8" Type="http://schemas.openxmlformats.org/officeDocument/2006/relationships/image" Target="../media/image141.svg"/><Relationship Id="rId3" Type="http://schemas.openxmlformats.org/officeDocument/2006/relationships/image" Target="../media/image136.png"/><Relationship Id="rId7" Type="http://schemas.openxmlformats.org/officeDocument/2006/relationships/image" Target="../media/image140.png"/><Relationship Id="rId2" Type="http://schemas.openxmlformats.org/officeDocument/2006/relationships/image" Target="../media/image91.svg"/><Relationship Id="rId1" Type="http://schemas.openxmlformats.org/officeDocument/2006/relationships/image" Target="../media/image90.png"/><Relationship Id="rId6" Type="http://schemas.openxmlformats.org/officeDocument/2006/relationships/image" Target="../media/image139.svg"/><Relationship Id="rId5" Type="http://schemas.openxmlformats.org/officeDocument/2006/relationships/image" Target="../media/image138.png"/><Relationship Id="rId10" Type="http://schemas.openxmlformats.org/officeDocument/2006/relationships/image" Target="../media/image143.svg"/><Relationship Id="rId4" Type="http://schemas.openxmlformats.org/officeDocument/2006/relationships/image" Target="../media/image137.svg"/><Relationship Id="rId9" Type="http://schemas.openxmlformats.org/officeDocument/2006/relationships/image" Target="../media/image142.png"/></Relationships>
</file>

<file path=ppt/diagrams/_rels/data18.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145.svg"/><Relationship Id="rId1" Type="http://schemas.openxmlformats.org/officeDocument/2006/relationships/image" Target="../media/image144.png"/><Relationship Id="rId6" Type="http://schemas.openxmlformats.org/officeDocument/2006/relationships/image" Target="../media/image149.svg"/><Relationship Id="rId5" Type="http://schemas.openxmlformats.org/officeDocument/2006/relationships/image" Target="../media/image148.png"/><Relationship Id="rId4" Type="http://schemas.openxmlformats.org/officeDocument/2006/relationships/image" Target="../media/image147.svg"/></Relationships>
</file>

<file path=ppt/diagrams/_rels/data19.xml.rels><?xml version="1.0" encoding="UTF-8" standalone="yes"?>
<Relationships xmlns="http://schemas.openxmlformats.org/package/2006/relationships"><Relationship Id="rId8" Type="http://schemas.openxmlformats.org/officeDocument/2006/relationships/image" Target="../media/image157.svg"/><Relationship Id="rId3" Type="http://schemas.openxmlformats.org/officeDocument/2006/relationships/image" Target="../media/image152.png"/><Relationship Id="rId7" Type="http://schemas.openxmlformats.org/officeDocument/2006/relationships/image" Target="../media/image156.png"/><Relationship Id="rId2" Type="http://schemas.openxmlformats.org/officeDocument/2006/relationships/image" Target="../media/image151.svg"/><Relationship Id="rId1" Type="http://schemas.openxmlformats.org/officeDocument/2006/relationships/image" Target="../media/image150.png"/><Relationship Id="rId6" Type="http://schemas.openxmlformats.org/officeDocument/2006/relationships/image" Target="../media/image155.svg"/><Relationship Id="rId5" Type="http://schemas.openxmlformats.org/officeDocument/2006/relationships/image" Target="../media/image154.png"/><Relationship Id="rId10" Type="http://schemas.openxmlformats.org/officeDocument/2006/relationships/image" Target="../media/image159.svg"/><Relationship Id="rId4" Type="http://schemas.openxmlformats.org/officeDocument/2006/relationships/image" Target="../media/image153.svg"/><Relationship Id="rId9" Type="http://schemas.openxmlformats.org/officeDocument/2006/relationships/image" Target="../media/image158.png"/></Relationships>
</file>

<file path=ppt/diagrams/_rels/data2.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12.svg"/><Relationship Id="rId9" Type="http://schemas.openxmlformats.org/officeDocument/2006/relationships/image" Target="../media/image17.png"/></Relationships>
</file>

<file path=ppt/diagrams/_rels/data20.xml.rels><?xml version="1.0" encoding="UTF-8" standalone="yes"?>
<Relationships xmlns="http://schemas.openxmlformats.org/package/2006/relationships"><Relationship Id="rId8" Type="http://schemas.openxmlformats.org/officeDocument/2006/relationships/image" Target="../media/image167.svg"/><Relationship Id="rId3" Type="http://schemas.openxmlformats.org/officeDocument/2006/relationships/image" Target="../media/image162.png"/><Relationship Id="rId7" Type="http://schemas.openxmlformats.org/officeDocument/2006/relationships/image" Target="../media/image166.png"/><Relationship Id="rId2" Type="http://schemas.openxmlformats.org/officeDocument/2006/relationships/image" Target="../media/image161.svg"/><Relationship Id="rId1" Type="http://schemas.openxmlformats.org/officeDocument/2006/relationships/image" Target="../media/image160.png"/><Relationship Id="rId6" Type="http://schemas.openxmlformats.org/officeDocument/2006/relationships/image" Target="../media/image165.svg"/><Relationship Id="rId5" Type="http://schemas.openxmlformats.org/officeDocument/2006/relationships/image" Target="../media/image164.png"/><Relationship Id="rId10" Type="http://schemas.openxmlformats.org/officeDocument/2006/relationships/image" Target="../media/image169.svg"/><Relationship Id="rId4" Type="http://schemas.openxmlformats.org/officeDocument/2006/relationships/image" Target="../media/image163.svg"/><Relationship Id="rId9" Type="http://schemas.openxmlformats.org/officeDocument/2006/relationships/image" Target="../media/image168.png"/></Relationships>
</file>

<file path=ppt/diagrams/_rels/data21.xml.rels><?xml version="1.0" encoding="UTF-8" standalone="yes"?>
<Relationships xmlns="http://schemas.openxmlformats.org/package/2006/relationships"><Relationship Id="rId8" Type="http://schemas.openxmlformats.org/officeDocument/2006/relationships/image" Target="../media/image177.svg"/><Relationship Id="rId3" Type="http://schemas.openxmlformats.org/officeDocument/2006/relationships/image" Target="../media/image172.png"/><Relationship Id="rId7" Type="http://schemas.openxmlformats.org/officeDocument/2006/relationships/image" Target="../media/image176.png"/><Relationship Id="rId2" Type="http://schemas.openxmlformats.org/officeDocument/2006/relationships/image" Target="../media/image171.svg"/><Relationship Id="rId1" Type="http://schemas.openxmlformats.org/officeDocument/2006/relationships/image" Target="../media/image170.png"/><Relationship Id="rId6" Type="http://schemas.openxmlformats.org/officeDocument/2006/relationships/image" Target="../media/image175.svg"/><Relationship Id="rId5" Type="http://schemas.openxmlformats.org/officeDocument/2006/relationships/image" Target="../media/image174.png"/><Relationship Id="rId4" Type="http://schemas.openxmlformats.org/officeDocument/2006/relationships/image" Target="../media/image173.svg"/></Relationships>
</file>

<file path=ppt/diagrams/_rels/data22.xml.rels><?xml version="1.0" encoding="UTF-8" standalone="yes"?>
<Relationships xmlns="http://schemas.openxmlformats.org/package/2006/relationships"><Relationship Id="rId8" Type="http://schemas.openxmlformats.org/officeDocument/2006/relationships/image" Target="../media/image77.svg"/><Relationship Id="rId3" Type="http://schemas.openxmlformats.org/officeDocument/2006/relationships/image" Target="../media/image38.png"/><Relationship Id="rId7" Type="http://schemas.openxmlformats.org/officeDocument/2006/relationships/image" Target="../media/image76.png"/><Relationship Id="rId12" Type="http://schemas.openxmlformats.org/officeDocument/2006/relationships/image" Target="../media/image185.svg"/><Relationship Id="rId2" Type="http://schemas.openxmlformats.org/officeDocument/2006/relationships/image" Target="../media/image179.svg"/><Relationship Id="rId1" Type="http://schemas.openxmlformats.org/officeDocument/2006/relationships/image" Target="../media/image178.png"/><Relationship Id="rId6" Type="http://schemas.openxmlformats.org/officeDocument/2006/relationships/image" Target="../media/image181.svg"/><Relationship Id="rId11" Type="http://schemas.openxmlformats.org/officeDocument/2006/relationships/image" Target="../media/image184.png"/><Relationship Id="rId5" Type="http://schemas.openxmlformats.org/officeDocument/2006/relationships/image" Target="../media/image180.png"/><Relationship Id="rId10" Type="http://schemas.openxmlformats.org/officeDocument/2006/relationships/image" Target="../media/image183.svg"/><Relationship Id="rId4" Type="http://schemas.openxmlformats.org/officeDocument/2006/relationships/image" Target="../media/image39.svg"/><Relationship Id="rId9" Type="http://schemas.openxmlformats.org/officeDocument/2006/relationships/image" Target="../media/image182.png"/></Relationships>
</file>

<file path=ppt/diagrams/_rels/data23.xml.rels><?xml version="1.0" encoding="UTF-8" standalone="yes"?>
<Relationships xmlns="http://schemas.openxmlformats.org/package/2006/relationships"><Relationship Id="rId8" Type="http://schemas.openxmlformats.org/officeDocument/2006/relationships/image" Target="../media/image193.svg"/><Relationship Id="rId3" Type="http://schemas.openxmlformats.org/officeDocument/2006/relationships/image" Target="../media/image188.png"/><Relationship Id="rId7" Type="http://schemas.openxmlformats.org/officeDocument/2006/relationships/image" Target="../media/image192.png"/><Relationship Id="rId12" Type="http://schemas.openxmlformats.org/officeDocument/2006/relationships/image" Target="../media/image197.svg"/><Relationship Id="rId2" Type="http://schemas.openxmlformats.org/officeDocument/2006/relationships/image" Target="../media/image187.svg"/><Relationship Id="rId1" Type="http://schemas.openxmlformats.org/officeDocument/2006/relationships/image" Target="../media/image186.png"/><Relationship Id="rId6" Type="http://schemas.openxmlformats.org/officeDocument/2006/relationships/image" Target="../media/image191.svg"/><Relationship Id="rId11" Type="http://schemas.openxmlformats.org/officeDocument/2006/relationships/image" Target="../media/image196.png"/><Relationship Id="rId5" Type="http://schemas.openxmlformats.org/officeDocument/2006/relationships/image" Target="../media/image190.png"/><Relationship Id="rId10" Type="http://schemas.openxmlformats.org/officeDocument/2006/relationships/image" Target="../media/image195.svg"/><Relationship Id="rId4" Type="http://schemas.openxmlformats.org/officeDocument/2006/relationships/image" Target="../media/image189.svg"/><Relationship Id="rId9" Type="http://schemas.openxmlformats.org/officeDocument/2006/relationships/image" Target="../media/image194.png"/></Relationships>
</file>

<file path=ppt/diagrams/_rels/data24.xml.rels><?xml version="1.0" encoding="UTF-8" standalone="yes"?>
<Relationships xmlns="http://schemas.openxmlformats.org/package/2006/relationships"><Relationship Id="rId8" Type="http://schemas.openxmlformats.org/officeDocument/2006/relationships/image" Target="../media/image105.svg"/><Relationship Id="rId3" Type="http://schemas.openxmlformats.org/officeDocument/2006/relationships/image" Target="../media/image198.png"/><Relationship Id="rId7" Type="http://schemas.openxmlformats.org/officeDocument/2006/relationships/image" Target="../media/image104.png"/><Relationship Id="rId2" Type="http://schemas.openxmlformats.org/officeDocument/2006/relationships/image" Target="../media/image107.svg"/><Relationship Id="rId1" Type="http://schemas.openxmlformats.org/officeDocument/2006/relationships/image" Target="../media/image106.png"/><Relationship Id="rId6" Type="http://schemas.openxmlformats.org/officeDocument/2006/relationships/image" Target="../media/image201.svg"/><Relationship Id="rId5" Type="http://schemas.openxmlformats.org/officeDocument/2006/relationships/image" Target="../media/image200.png"/><Relationship Id="rId4" Type="http://schemas.openxmlformats.org/officeDocument/2006/relationships/image" Target="../media/image199.svg"/></Relationships>
</file>

<file path=ppt/diagrams/_rels/data25.xml.rels><?xml version="1.0" encoding="UTF-8" standalone="yes"?>
<Relationships xmlns="http://schemas.openxmlformats.org/package/2006/relationships"><Relationship Id="rId8" Type="http://schemas.openxmlformats.org/officeDocument/2006/relationships/image" Target="../media/image206.svg"/><Relationship Id="rId3" Type="http://schemas.openxmlformats.org/officeDocument/2006/relationships/image" Target="../media/image70.png"/><Relationship Id="rId7" Type="http://schemas.openxmlformats.org/officeDocument/2006/relationships/image" Target="../media/image78.png"/><Relationship Id="rId12" Type="http://schemas.openxmlformats.org/officeDocument/2006/relationships/image" Target="../media/image210.svg"/><Relationship Id="rId2" Type="http://schemas.openxmlformats.org/officeDocument/2006/relationships/image" Target="../media/image203.svg"/><Relationship Id="rId1" Type="http://schemas.openxmlformats.org/officeDocument/2006/relationships/image" Target="../media/image202.png"/><Relationship Id="rId6" Type="http://schemas.openxmlformats.org/officeDocument/2006/relationships/image" Target="../media/image205.svg"/><Relationship Id="rId11" Type="http://schemas.openxmlformats.org/officeDocument/2006/relationships/image" Target="../media/image209.png"/><Relationship Id="rId5" Type="http://schemas.openxmlformats.org/officeDocument/2006/relationships/image" Target="../media/image188.png"/><Relationship Id="rId10" Type="http://schemas.openxmlformats.org/officeDocument/2006/relationships/image" Target="../media/image208.svg"/><Relationship Id="rId4" Type="http://schemas.openxmlformats.org/officeDocument/2006/relationships/image" Target="../media/image204.svg"/><Relationship Id="rId9" Type="http://schemas.openxmlformats.org/officeDocument/2006/relationships/image" Target="../media/image207.png"/></Relationships>
</file>

<file path=ppt/diagrams/_rels/data26.xml.rels><?xml version="1.0" encoding="UTF-8" standalone="yes"?>
<Relationships xmlns="http://schemas.openxmlformats.org/package/2006/relationships"><Relationship Id="rId8" Type="http://schemas.openxmlformats.org/officeDocument/2006/relationships/image" Target="../media/image49.sv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svg"/><Relationship Id="rId1" Type="http://schemas.openxmlformats.org/officeDocument/2006/relationships/image" Target="../media/image42.png"/><Relationship Id="rId6" Type="http://schemas.openxmlformats.org/officeDocument/2006/relationships/image" Target="../media/image47.svg"/><Relationship Id="rId5" Type="http://schemas.openxmlformats.org/officeDocument/2006/relationships/image" Target="../media/image46.png"/><Relationship Id="rId10" Type="http://schemas.openxmlformats.org/officeDocument/2006/relationships/image" Target="../media/image51.svg"/><Relationship Id="rId4" Type="http://schemas.openxmlformats.org/officeDocument/2006/relationships/image" Target="../media/image45.svg"/><Relationship Id="rId9" Type="http://schemas.openxmlformats.org/officeDocument/2006/relationships/image" Target="../media/image50.png"/></Relationships>
</file>

<file path=ppt/diagrams/_rels/data27.xml.rels><?xml version="1.0" encoding="UTF-8" standalone="yes"?>
<Relationships xmlns="http://schemas.openxmlformats.org/package/2006/relationships"><Relationship Id="rId8" Type="http://schemas.openxmlformats.org/officeDocument/2006/relationships/image" Target="../media/image109.svg"/><Relationship Id="rId3" Type="http://schemas.openxmlformats.org/officeDocument/2006/relationships/image" Target="../media/image213.png"/><Relationship Id="rId7" Type="http://schemas.openxmlformats.org/officeDocument/2006/relationships/image" Target="../media/image108.png"/><Relationship Id="rId2" Type="http://schemas.openxmlformats.org/officeDocument/2006/relationships/image" Target="../media/image212.svg"/><Relationship Id="rId1" Type="http://schemas.openxmlformats.org/officeDocument/2006/relationships/image" Target="../media/image211.png"/><Relationship Id="rId6" Type="http://schemas.openxmlformats.org/officeDocument/2006/relationships/image" Target="../media/image216.svg"/><Relationship Id="rId5" Type="http://schemas.openxmlformats.org/officeDocument/2006/relationships/image" Target="../media/image215.png"/><Relationship Id="rId4" Type="http://schemas.openxmlformats.org/officeDocument/2006/relationships/image" Target="../media/image214.svg"/></Relationships>
</file>

<file path=ppt/diagrams/_rels/data28.xml.rels><?xml version="1.0" encoding="UTF-8" standalone="yes"?>
<Relationships xmlns="http://schemas.openxmlformats.org/package/2006/relationships"><Relationship Id="rId8" Type="http://schemas.openxmlformats.org/officeDocument/2006/relationships/image" Target="../media/image135.svg"/><Relationship Id="rId3" Type="http://schemas.openxmlformats.org/officeDocument/2006/relationships/image" Target="../media/image130.png"/><Relationship Id="rId7" Type="http://schemas.openxmlformats.org/officeDocument/2006/relationships/image" Target="../media/image134.png"/><Relationship Id="rId2" Type="http://schemas.openxmlformats.org/officeDocument/2006/relationships/image" Target="../media/image129.svg"/><Relationship Id="rId1" Type="http://schemas.openxmlformats.org/officeDocument/2006/relationships/image" Target="../media/image128.png"/><Relationship Id="rId6" Type="http://schemas.openxmlformats.org/officeDocument/2006/relationships/image" Target="../media/image133.svg"/><Relationship Id="rId5" Type="http://schemas.openxmlformats.org/officeDocument/2006/relationships/image" Target="../media/image132.png"/><Relationship Id="rId4" Type="http://schemas.openxmlformats.org/officeDocument/2006/relationships/image" Target="../media/image131.svg"/></Relationships>
</file>

<file path=ppt/diagrams/_rels/data29.xml.rels><?xml version="1.0" encoding="UTF-8" standalone="yes"?>
<Relationships xmlns="http://schemas.openxmlformats.org/package/2006/relationships"><Relationship Id="rId8" Type="http://schemas.openxmlformats.org/officeDocument/2006/relationships/image" Target="../media/image222.svg"/><Relationship Id="rId3" Type="http://schemas.openxmlformats.org/officeDocument/2006/relationships/image" Target="../media/image217.png"/><Relationship Id="rId7" Type="http://schemas.openxmlformats.org/officeDocument/2006/relationships/image" Target="../media/image221.png"/><Relationship Id="rId2" Type="http://schemas.openxmlformats.org/officeDocument/2006/relationships/image" Target="../media/image49.svg"/><Relationship Id="rId1" Type="http://schemas.openxmlformats.org/officeDocument/2006/relationships/image" Target="../media/image48.png"/><Relationship Id="rId6" Type="http://schemas.openxmlformats.org/officeDocument/2006/relationships/image" Target="../media/image220.svg"/><Relationship Id="rId5" Type="http://schemas.openxmlformats.org/officeDocument/2006/relationships/image" Target="../media/image219.png"/><Relationship Id="rId10" Type="http://schemas.openxmlformats.org/officeDocument/2006/relationships/image" Target="../media/image224.svg"/><Relationship Id="rId4" Type="http://schemas.openxmlformats.org/officeDocument/2006/relationships/image" Target="../media/image218.svg"/><Relationship Id="rId9" Type="http://schemas.openxmlformats.org/officeDocument/2006/relationships/image" Target="../media/image223.png"/></Relationships>
</file>

<file path=ppt/diagrams/_rels/data3.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5.svg"/><Relationship Id="rId5" Type="http://schemas.openxmlformats.org/officeDocument/2006/relationships/image" Target="../media/image24.png"/><Relationship Id="rId10" Type="http://schemas.openxmlformats.org/officeDocument/2006/relationships/image" Target="../media/image29.svg"/><Relationship Id="rId4" Type="http://schemas.openxmlformats.org/officeDocument/2006/relationships/image" Target="../media/image23.svg"/><Relationship Id="rId9" Type="http://schemas.openxmlformats.org/officeDocument/2006/relationships/image" Target="../media/image28.png"/></Relationships>
</file>

<file path=ppt/diagrams/_rels/data4.xml.rels><?xml version="1.0" encoding="UTF-8" standalone="yes"?>
<Relationships xmlns="http://schemas.openxmlformats.org/package/2006/relationships"><Relationship Id="rId8" Type="http://schemas.openxmlformats.org/officeDocument/2006/relationships/image" Target="../media/image37.svg"/><Relationship Id="rId3" Type="http://schemas.openxmlformats.org/officeDocument/2006/relationships/image" Target="../media/image32.png"/><Relationship Id="rId7" Type="http://schemas.openxmlformats.org/officeDocument/2006/relationships/image" Target="../media/image36.png"/><Relationship Id="rId12" Type="http://schemas.openxmlformats.org/officeDocument/2006/relationships/image" Target="../media/image41.svg"/><Relationship Id="rId2" Type="http://schemas.openxmlformats.org/officeDocument/2006/relationships/image" Target="../media/image31.svg"/><Relationship Id="rId1" Type="http://schemas.openxmlformats.org/officeDocument/2006/relationships/image" Target="../media/image30.png"/><Relationship Id="rId6" Type="http://schemas.openxmlformats.org/officeDocument/2006/relationships/image" Target="../media/image35.svg"/><Relationship Id="rId11" Type="http://schemas.openxmlformats.org/officeDocument/2006/relationships/image" Target="../media/image40.png"/><Relationship Id="rId5" Type="http://schemas.openxmlformats.org/officeDocument/2006/relationships/image" Target="../media/image34.png"/><Relationship Id="rId10" Type="http://schemas.openxmlformats.org/officeDocument/2006/relationships/image" Target="../media/image39.svg"/><Relationship Id="rId4" Type="http://schemas.openxmlformats.org/officeDocument/2006/relationships/image" Target="../media/image33.svg"/><Relationship Id="rId9" Type="http://schemas.openxmlformats.org/officeDocument/2006/relationships/image" Target="../media/image38.png"/></Relationships>
</file>

<file path=ppt/diagrams/_rels/data5.xml.rels><?xml version="1.0" encoding="UTF-8" standalone="yes"?>
<Relationships xmlns="http://schemas.openxmlformats.org/package/2006/relationships"><Relationship Id="rId8" Type="http://schemas.openxmlformats.org/officeDocument/2006/relationships/image" Target="../media/image49.sv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svg"/><Relationship Id="rId1" Type="http://schemas.openxmlformats.org/officeDocument/2006/relationships/image" Target="../media/image42.png"/><Relationship Id="rId6" Type="http://schemas.openxmlformats.org/officeDocument/2006/relationships/image" Target="../media/image47.svg"/><Relationship Id="rId5" Type="http://schemas.openxmlformats.org/officeDocument/2006/relationships/image" Target="../media/image46.png"/><Relationship Id="rId10" Type="http://schemas.openxmlformats.org/officeDocument/2006/relationships/image" Target="../media/image51.svg"/><Relationship Id="rId4" Type="http://schemas.openxmlformats.org/officeDocument/2006/relationships/image" Target="../media/image45.svg"/><Relationship Id="rId9" Type="http://schemas.openxmlformats.org/officeDocument/2006/relationships/image" Target="../media/image50.png"/></Relationships>
</file>

<file path=ppt/diagrams/_rels/data6.xml.rels><?xml version="1.0" encoding="UTF-8" standalone="yes"?>
<Relationships xmlns="http://schemas.openxmlformats.org/package/2006/relationships"><Relationship Id="rId8" Type="http://schemas.openxmlformats.org/officeDocument/2006/relationships/image" Target="../media/image59.svg"/><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image" Target="../media/image53.svg"/><Relationship Id="rId1" Type="http://schemas.openxmlformats.org/officeDocument/2006/relationships/image" Target="../media/image52.png"/><Relationship Id="rId6" Type="http://schemas.openxmlformats.org/officeDocument/2006/relationships/image" Target="../media/image57.svg"/><Relationship Id="rId5" Type="http://schemas.openxmlformats.org/officeDocument/2006/relationships/image" Target="../media/image56.png"/><Relationship Id="rId10" Type="http://schemas.openxmlformats.org/officeDocument/2006/relationships/image" Target="../media/image61.svg"/><Relationship Id="rId4" Type="http://schemas.openxmlformats.org/officeDocument/2006/relationships/image" Target="../media/image55.svg"/><Relationship Id="rId9" Type="http://schemas.openxmlformats.org/officeDocument/2006/relationships/image" Target="../media/image60.png"/></Relationships>
</file>

<file path=ppt/diagrams/_rels/data7.xml.rels><?xml version="1.0" encoding="UTF-8" standalone="yes"?>
<Relationships xmlns="http://schemas.openxmlformats.org/package/2006/relationships"><Relationship Id="rId8" Type="http://schemas.openxmlformats.org/officeDocument/2006/relationships/image" Target="../media/image69.svg"/><Relationship Id="rId3" Type="http://schemas.openxmlformats.org/officeDocument/2006/relationships/image" Target="../media/image64.png"/><Relationship Id="rId7" Type="http://schemas.openxmlformats.org/officeDocument/2006/relationships/image" Target="../media/image68.png"/><Relationship Id="rId2" Type="http://schemas.openxmlformats.org/officeDocument/2006/relationships/image" Target="../media/image63.svg"/><Relationship Id="rId1" Type="http://schemas.openxmlformats.org/officeDocument/2006/relationships/image" Target="../media/image62.png"/><Relationship Id="rId6" Type="http://schemas.openxmlformats.org/officeDocument/2006/relationships/image" Target="../media/image67.svg"/><Relationship Id="rId5" Type="http://schemas.openxmlformats.org/officeDocument/2006/relationships/image" Target="../media/image66.png"/><Relationship Id="rId4" Type="http://schemas.openxmlformats.org/officeDocument/2006/relationships/image" Target="../media/image65.svg"/></Relationships>
</file>

<file path=ppt/diagrams/_rels/data8.xml.rels><?xml version="1.0" encoding="UTF-8" standalone="yes"?>
<Relationships xmlns="http://schemas.openxmlformats.org/package/2006/relationships"><Relationship Id="rId8" Type="http://schemas.openxmlformats.org/officeDocument/2006/relationships/image" Target="../media/image49.sv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svg"/><Relationship Id="rId1" Type="http://schemas.openxmlformats.org/officeDocument/2006/relationships/image" Target="../media/image42.png"/><Relationship Id="rId6" Type="http://schemas.openxmlformats.org/officeDocument/2006/relationships/image" Target="../media/image47.svg"/><Relationship Id="rId5" Type="http://schemas.openxmlformats.org/officeDocument/2006/relationships/image" Target="../media/image46.png"/><Relationship Id="rId10" Type="http://schemas.openxmlformats.org/officeDocument/2006/relationships/image" Target="../media/image51.svg"/><Relationship Id="rId4" Type="http://schemas.openxmlformats.org/officeDocument/2006/relationships/image" Target="../media/image45.svg"/><Relationship Id="rId9" Type="http://schemas.openxmlformats.org/officeDocument/2006/relationships/image" Target="../media/image50.png"/></Relationships>
</file>

<file path=ppt/diagrams/_rels/data9.xml.rels><?xml version="1.0" encoding="UTF-8" standalone="yes"?>
<Relationships xmlns="http://schemas.openxmlformats.org/package/2006/relationships"><Relationship Id="rId8" Type="http://schemas.openxmlformats.org/officeDocument/2006/relationships/image" Target="../media/image49.sv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svg"/><Relationship Id="rId1" Type="http://schemas.openxmlformats.org/officeDocument/2006/relationships/image" Target="../media/image42.png"/><Relationship Id="rId6" Type="http://schemas.openxmlformats.org/officeDocument/2006/relationships/image" Target="../media/image47.svg"/><Relationship Id="rId5" Type="http://schemas.openxmlformats.org/officeDocument/2006/relationships/image" Target="../media/image46.png"/><Relationship Id="rId10" Type="http://schemas.openxmlformats.org/officeDocument/2006/relationships/image" Target="../media/image51.svg"/><Relationship Id="rId4" Type="http://schemas.openxmlformats.org/officeDocument/2006/relationships/image" Target="../media/image45.svg"/><Relationship Id="rId9" Type="http://schemas.openxmlformats.org/officeDocument/2006/relationships/image" Target="../media/image50.pn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10.xml.rels><?xml version="1.0" encoding="UTF-8" standalone="yes"?>
<Relationships xmlns="http://schemas.openxmlformats.org/package/2006/relationships"><Relationship Id="rId8" Type="http://schemas.openxmlformats.org/officeDocument/2006/relationships/image" Target="../media/image75.svg"/><Relationship Id="rId3" Type="http://schemas.openxmlformats.org/officeDocument/2006/relationships/image" Target="../media/image70.png"/><Relationship Id="rId7" Type="http://schemas.openxmlformats.org/officeDocument/2006/relationships/image" Target="../media/image74.png"/><Relationship Id="rId2" Type="http://schemas.openxmlformats.org/officeDocument/2006/relationships/image" Target="../media/image39.svg"/><Relationship Id="rId1" Type="http://schemas.openxmlformats.org/officeDocument/2006/relationships/image" Target="../media/image38.png"/><Relationship Id="rId6" Type="http://schemas.openxmlformats.org/officeDocument/2006/relationships/image" Target="../media/image73.svg"/><Relationship Id="rId5" Type="http://schemas.openxmlformats.org/officeDocument/2006/relationships/image" Target="../media/image72.png"/><Relationship Id="rId4" Type="http://schemas.openxmlformats.org/officeDocument/2006/relationships/image" Target="../media/image71.svg"/></Relationships>
</file>

<file path=ppt/diagrams/_rels/drawing11.xml.rels><?xml version="1.0" encoding="UTF-8" standalone="yes"?>
<Relationships xmlns="http://schemas.openxmlformats.org/package/2006/relationships"><Relationship Id="rId8" Type="http://schemas.openxmlformats.org/officeDocument/2006/relationships/image" Target="../media/image83.svg"/><Relationship Id="rId13" Type="http://schemas.openxmlformats.org/officeDocument/2006/relationships/image" Target="../media/image88.png"/><Relationship Id="rId3" Type="http://schemas.openxmlformats.org/officeDocument/2006/relationships/image" Target="../media/image78.png"/><Relationship Id="rId7" Type="http://schemas.openxmlformats.org/officeDocument/2006/relationships/image" Target="../media/image82.png"/><Relationship Id="rId12" Type="http://schemas.openxmlformats.org/officeDocument/2006/relationships/image" Target="../media/image87.svg"/><Relationship Id="rId2" Type="http://schemas.openxmlformats.org/officeDocument/2006/relationships/image" Target="../media/image77.svg"/><Relationship Id="rId1" Type="http://schemas.openxmlformats.org/officeDocument/2006/relationships/image" Target="../media/image76.png"/><Relationship Id="rId6" Type="http://schemas.openxmlformats.org/officeDocument/2006/relationships/image" Target="../media/image81.svg"/><Relationship Id="rId11" Type="http://schemas.openxmlformats.org/officeDocument/2006/relationships/image" Target="../media/image86.png"/><Relationship Id="rId5" Type="http://schemas.openxmlformats.org/officeDocument/2006/relationships/image" Target="../media/image80.png"/><Relationship Id="rId10" Type="http://schemas.openxmlformats.org/officeDocument/2006/relationships/image" Target="../media/image85.svg"/><Relationship Id="rId4" Type="http://schemas.openxmlformats.org/officeDocument/2006/relationships/image" Target="../media/image79.svg"/><Relationship Id="rId9" Type="http://schemas.openxmlformats.org/officeDocument/2006/relationships/image" Target="../media/image84.png"/><Relationship Id="rId14" Type="http://schemas.openxmlformats.org/officeDocument/2006/relationships/image" Target="../media/image89.svg"/></Relationships>
</file>

<file path=ppt/diagrams/_rels/drawing12.xml.rels><?xml version="1.0" encoding="UTF-8" standalone="yes"?>
<Relationships xmlns="http://schemas.openxmlformats.org/package/2006/relationships"><Relationship Id="rId8" Type="http://schemas.openxmlformats.org/officeDocument/2006/relationships/image" Target="../media/image97.svg"/><Relationship Id="rId3" Type="http://schemas.openxmlformats.org/officeDocument/2006/relationships/image" Target="../media/image92.png"/><Relationship Id="rId7" Type="http://schemas.openxmlformats.org/officeDocument/2006/relationships/image" Target="../media/image96.png"/><Relationship Id="rId2" Type="http://schemas.openxmlformats.org/officeDocument/2006/relationships/image" Target="../media/image91.svg"/><Relationship Id="rId1" Type="http://schemas.openxmlformats.org/officeDocument/2006/relationships/image" Target="../media/image90.png"/><Relationship Id="rId6" Type="http://schemas.openxmlformats.org/officeDocument/2006/relationships/image" Target="../media/image95.svg"/><Relationship Id="rId5" Type="http://schemas.openxmlformats.org/officeDocument/2006/relationships/image" Target="../media/image94.png"/><Relationship Id="rId10" Type="http://schemas.openxmlformats.org/officeDocument/2006/relationships/image" Target="../media/image99.svg"/><Relationship Id="rId4" Type="http://schemas.openxmlformats.org/officeDocument/2006/relationships/image" Target="../media/image93.svg"/><Relationship Id="rId9" Type="http://schemas.openxmlformats.org/officeDocument/2006/relationships/image" Target="../media/image98.png"/></Relationships>
</file>

<file path=ppt/diagrams/_rels/drawing13.xml.rels><?xml version="1.0" encoding="UTF-8" standalone="yes"?>
<Relationships xmlns="http://schemas.openxmlformats.org/package/2006/relationships"><Relationship Id="rId8" Type="http://schemas.openxmlformats.org/officeDocument/2006/relationships/image" Target="../media/image61.svg"/><Relationship Id="rId3" Type="http://schemas.openxmlformats.org/officeDocument/2006/relationships/image" Target="../media/image102.png"/><Relationship Id="rId7" Type="http://schemas.openxmlformats.org/officeDocument/2006/relationships/image" Target="../media/image60.png"/><Relationship Id="rId2" Type="http://schemas.openxmlformats.org/officeDocument/2006/relationships/image" Target="../media/image101.svg"/><Relationship Id="rId1" Type="http://schemas.openxmlformats.org/officeDocument/2006/relationships/image" Target="../media/image100.png"/><Relationship Id="rId6" Type="http://schemas.openxmlformats.org/officeDocument/2006/relationships/image" Target="../media/image105.svg"/><Relationship Id="rId5" Type="http://schemas.openxmlformats.org/officeDocument/2006/relationships/image" Target="../media/image104.png"/><Relationship Id="rId10" Type="http://schemas.openxmlformats.org/officeDocument/2006/relationships/image" Target="../media/image107.svg"/><Relationship Id="rId4" Type="http://schemas.openxmlformats.org/officeDocument/2006/relationships/image" Target="../media/image103.svg"/><Relationship Id="rId9" Type="http://schemas.openxmlformats.org/officeDocument/2006/relationships/image" Target="../media/image106.png"/></Relationships>
</file>

<file path=ppt/diagrams/_rels/drawing14.xml.rels><?xml version="1.0" encoding="UTF-8" standalone="yes"?>
<Relationships xmlns="http://schemas.openxmlformats.org/package/2006/relationships"><Relationship Id="rId8" Type="http://schemas.openxmlformats.org/officeDocument/2006/relationships/image" Target="../media/image115.svg"/><Relationship Id="rId3" Type="http://schemas.openxmlformats.org/officeDocument/2006/relationships/image" Target="../media/image110.png"/><Relationship Id="rId7" Type="http://schemas.openxmlformats.org/officeDocument/2006/relationships/image" Target="../media/image114.png"/><Relationship Id="rId12" Type="http://schemas.openxmlformats.org/officeDocument/2006/relationships/image" Target="../media/image119.svg"/><Relationship Id="rId2" Type="http://schemas.openxmlformats.org/officeDocument/2006/relationships/image" Target="../media/image109.svg"/><Relationship Id="rId1" Type="http://schemas.openxmlformats.org/officeDocument/2006/relationships/image" Target="../media/image108.png"/><Relationship Id="rId6" Type="http://schemas.openxmlformats.org/officeDocument/2006/relationships/image" Target="../media/image113.svg"/><Relationship Id="rId11" Type="http://schemas.openxmlformats.org/officeDocument/2006/relationships/image" Target="../media/image118.png"/><Relationship Id="rId5" Type="http://schemas.openxmlformats.org/officeDocument/2006/relationships/image" Target="../media/image112.png"/><Relationship Id="rId10" Type="http://schemas.openxmlformats.org/officeDocument/2006/relationships/image" Target="../media/image117.svg"/><Relationship Id="rId4" Type="http://schemas.openxmlformats.org/officeDocument/2006/relationships/image" Target="../media/image111.svg"/><Relationship Id="rId9" Type="http://schemas.openxmlformats.org/officeDocument/2006/relationships/image" Target="../media/image116.png"/></Relationships>
</file>

<file path=ppt/diagrams/_rels/drawing15.xml.rels><?xml version="1.0" encoding="UTF-8" standalone="yes"?>
<Relationships xmlns="http://schemas.openxmlformats.org/package/2006/relationships"><Relationship Id="rId8" Type="http://schemas.openxmlformats.org/officeDocument/2006/relationships/image" Target="../media/image127.svg"/><Relationship Id="rId3" Type="http://schemas.openxmlformats.org/officeDocument/2006/relationships/image" Target="../media/image122.png"/><Relationship Id="rId7" Type="http://schemas.openxmlformats.org/officeDocument/2006/relationships/image" Target="../media/image126.png"/><Relationship Id="rId2" Type="http://schemas.openxmlformats.org/officeDocument/2006/relationships/image" Target="../media/image121.svg"/><Relationship Id="rId1" Type="http://schemas.openxmlformats.org/officeDocument/2006/relationships/image" Target="../media/image120.png"/><Relationship Id="rId6" Type="http://schemas.openxmlformats.org/officeDocument/2006/relationships/image" Target="../media/image125.svg"/><Relationship Id="rId5" Type="http://schemas.openxmlformats.org/officeDocument/2006/relationships/image" Target="../media/image124.png"/><Relationship Id="rId4" Type="http://schemas.openxmlformats.org/officeDocument/2006/relationships/image" Target="../media/image123.svg"/></Relationships>
</file>

<file path=ppt/diagrams/_rels/drawing16.xml.rels><?xml version="1.0" encoding="UTF-8" standalone="yes"?>
<Relationships xmlns="http://schemas.openxmlformats.org/package/2006/relationships"><Relationship Id="rId8" Type="http://schemas.openxmlformats.org/officeDocument/2006/relationships/image" Target="../media/image135.svg"/><Relationship Id="rId3" Type="http://schemas.openxmlformats.org/officeDocument/2006/relationships/image" Target="../media/image130.png"/><Relationship Id="rId7" Type="http://schemas.openxmlformats.org/officeDocument/2006/relationships/image" Target="../media/image134.png"/><Relationship Id="rId2" Type="http://schemas.openxmlformats.org/officeDocument/2006/relationships/image" Target="../media/image129.svg"/><Relationship Id="rId1" Type="http://schemas.openxmlformats.org/officeDocument/2006/relationships/image" Target="../media/image128.png"/><Relationship Id="rId6" Type="http://schemas.openxmlformats.org/officeDocument/2006/relationships/image" Target="../media/image133.svg"/><Relationship Id="rId5" Type="http://schemas.openxmlformats.org/officeDocument/2006/relationships/image" Target="../media/image132.png"/><Relationship Id="rId4" Type="http://schemas.openxmlformats.org/officeDocument/2006/relationships/image" Target="../media/image131.svg"/></Relationships>
</file>

<file path=ppt/diagrams/_rels/drawing17.xml.rels><?xml version="1.0" encoding="UTF-8" standalone="yes"?>
<Relationships xmlns="http://schemas.openxmlformats.org/package/2006/relationships"><Relationship Id="rId8" Type="http://schemas.openxmlformats.org/officeDocument/2006/relationships/image" Target="../media/image141.svg"/><Relationship Id="rId3" Type="http://schemas.openxmlformats.org/officeDocument/2006/relationships/image" Target="../media/image136.png"/><Relationship Id="rId7" Type="http://schemas.openxmlformats.org/officeDocument/2006/relationships/image" Target="../media/image140.png"/><Relationship Id="rId2" Type="http://schemas.openxmlformats.org/officeDocument/2006/relationships/image" Target="../media/image91.svg"/><Relationship Id="rId1" Type="http://schemas.openxmlformats.org/officeDocument/2006/relationships/image" Target="../media/image90.png"/><Relationship Id="rId6" Type="http://schemas.openxmlformats.org/officeDocument/2006/relationships/image" Target="../media/image139.svg"/><Relationship Id="rId5" Type="http://schemas.openxmlformats.org/officeDocument/2006/relationships/image" Target="../media/image138.png"/><Relationship Id="rId10" Type="http://schemas.openxmlformats.org/officeDocument/2006/relationships/image" Target="../media/image143.svg"/><Relationship Id="rId4" Type="http://schemas.openxmlformats.org/officeDocument/2006/relationships/image" Target="../media/image137.svg"/><Relationship Id="rId9" Type="http://schemas.openxmlformats.org/officeDocument/2006/relationships/image" Target="../media/image142.png"/></Relationships>
</file>

<file path=ppt/diagrams/_rels/drawing18.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145.svg"/><Relationship Id="rId1" Type="http://schemas.openxmlformats.org/officeDocument/2006/relationships/image" Target="../media/image144.png"/><Relationship Id="rId6" Type="http://schemas.openxmlformats.org/officeDocument/2006/relationships/image" Target="../media/image149.svg"/><Relationship Id="rId5" Type="http://schemas.openxmlformats.org/officeDocument/2006/relationships/image" Target="../media/image148.png"/><Relationship Id="rId4" Type="http://schemas.openxmlformats.org/officeDocument/2006/relationships/image" Target="../media/image147.svg"/></Relationships>
</file>

<file path=ppt/diagrams/_rels/drawing19.xml.rels><?xml version="1.0" encoding="UTF-8" standalone="yes"?>
<Relationships xmlns="http://schemas.openxmlformats.org/package/2006/relationships"><Relationship Id="rId8" Type="http://schemas.openxmlformats.org/officeDocument/2006/relationships/image" Target="../media/image157.svg"/><Relationship Id="rId3" Type="http://schemas.openxmlformats.org/officeDocument/2006/relationships/image" Target="../media/image152.png"/><Relationship Id="rId7" Type="http://schemas.openxmlformats.org/officeDocument/2006/relationships/image" Target="../media/image156.png"/><Relationship Id="rId2" Type="http://schemas.openxmlformats.org/officeDocument/2006/relationships/image" Target="../media/image151.svg"/><Relationship Id="rId1" Type="http://schemas.openxmlformats.org/officeDocument/2006/relationships/image" Target="../media/image150.png"/><Relationship Id="rId6" Type="http://schemas.openxmlformats.org/officeDocument/2006/relationships/image" Target="../media/image155.svg"/><Relationship Id="rId5" Type="http://schemas.openxmlformats.org/officeDocument/2006/relationships/image" Target="../media/image154.png"/><Relationship Id="rId10" Type="http://schemas.openxmlformats.org/officeDocument/2006/relationships/image" Target="../media/image159.svg"/><Relationship Id="rId4" Type="http://schemas.openxmlformats.org/officeDocument/2006/relationships/image" Target="../media/image153.svg"/><Relationship Id="rId9" Type="http://schemas.openxmlformats.org/officeDocument/2006/relationships/image" Target="../media/image158.png"/></Relationships>
</file>

<file path=ppt/diagrams/_rels/drawing2.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12.svg"/><Relationship Id="rId9" Type="http://schemas.openxmlformats.org/officeDocument/2006/relationships/image" Target="../media/image17.png"/></Relationships>
</file>

<file path=ppt/diagrams/_rels/drawing20.xml.rels><?xml version="1.0" encoding="UTF-8" standalone="yes"?>
<Relationships xmlns="http://schemas.openxmlformats.org/package/2006/relationships"><Relationship Id="rId8" Type="http://schemas.openxmlformats.org/officeDocument/2006/relationships/image" Target="../media/image167.svg"/><Relationship Id="rId3" Type="http://schemas.openxmlformats.org/officeDocument/2006/relationships/image" Target="../media/image162.png"/><Relationship Id="rId7" Type="http://schemas.openxmlformats.org/officeDocument/2006/relationships/image" Target="../media/image166.png"/><Relationship Id="rId2" Type="http://schemas.openxmlformats.org/officeDocument/2006/relationships/image" Target="../media/image161.svg"/><Relationship Id="rId1" Type="http://schemas.openxmlformats.org/officeDocument/2006/relationships/image" Target="../media/image160.png"/><Relationship Id="rId6" Type="http://schemas.openxmlformats.org/officeDocument/2006/relationships/image" Target="../media/image165.svg"/><Relationship Id="rId5" Type="http://schemas.openxmlformats.org/officeDocument/2006/relationships/image" Target="../media/image164.png"/><Relationship Id="rId10" Type="http://schemas.openxmlformats.org/officeDocument/2006/relationships/image" Target="../media/image169.svg"/><Relationship Id="rId4" Type="http://schemas.openxmlformats.org/officeDocument/2006/relationships/image" Target="../media/image163.svg"/><Relationship Id="rId9" Type="http://schemas.openxmlformats.org/officeDocument/2006/relationships/image" Target="../media/image168.png"/></Relationships>
</file>

<file path=ppt/diagrams/_rels/drawing21.xml.rels><?xml version="1.0" encoding="UTF-8" standalone="yes"?>
<Relationships xmlns="http://schemas.openxmlformats.org/package/2006/relationships"><Relationship Id="rId8" Type="http://schemas.openxmlformats.org/officeDocument/2006/relationships/image" Target="../media/image177.svg"/><Relationship Id="rId3" Type="http://schemas.openxmlformats.org/officeDocument/2006/relationships/image" Target="../media/image172.png"/><Relationship Id="rId7" Type="http://schemas.openxmlformats.org/officeDocument/2006/relationships/image" Target="../media/image176.png"/><Relationship Id="rId2" Type="http://schemas.openxmlformats.org/officeDocument/2006/relationships/image" Target="../media/image171.svg"/><Relationship Id="rId1" Type="http://schemas.openxmlformats.org/officeDocument/2006/relationships/image" Target="../media/image170.png"/><Relationship Id="rId6" Type="http://schemas.openxmlformats.org/officeDocument/2006/relationships/image" Target="../media/image175.svg"/><Relationship Id="rId5" Type="http://schemas.openxmlformats.org/officeDocument/2006/relationships/image" Target="../media/image174.png"/><Relationship Id="rId4" Type="http://schemas.openxmlformats.org/officeDocument/2006/relationships/image" Target="../media/image173.svg"/></Relationships>
</file>

<file path=ppt/diagrams/_rels/drawing22.xml.rels><?xml version="1.0" encoding="UTF-8" standalone="yes"?>
<Relationships xmlns="http://schemas.openxmlformats.org/package/2006/relationships"><Relationship Id="rId8" Type="http://schemas.openxmlformats.org/officeDocument/2006/relationships/image" Target="../media/image77.svg"/><Relationship Id="rId3" Type="http://schemas.openxmlformats.org/officeDocument/2006/relationships/image" Target="../media/image38.png"/><Relationship Id="rId7" Type="http://schemas.openxmlformats.org/officeDocument/2006/relationships/image" Target="../media/image76.png"/><Relationship Id="rId12" Type="http://schemas.openxmlformats.org/officeDocument/2006/relationships/image" Target="../media/image185.svg"/><Relationship Id="rId2" Type="http://schemas.openxmlformats.org/officeDocument/2006/relationships/image" Target="../media/image179.svg"/><Relationship Id="rId1" Type="http://schemas.openxmlformats.org/officeDocument/2006/relationships/image" Target="../media/image178.png"/><Relationship Id="rId6" Type="http://schemas.openxmlformats.org/officeDocument/2006/relationships/image" Target="../media/image181.svg"/><Relationship Id="rId11" Type="http://schemas.openxmlformats.org/officeDocument/2006/relationships/image" Target="../media/image184.png"/><Relationship Id="rId5" Type="http://schemas.openxmlformats.org/officeDocument/2006/relationships/image" Target="../media/image180.png"/><Relationship Id="rId10" Type="http://schemas.openxmlformats.org/officeDocument/2006/relationships/image" Target="../media/image183.svg"/><Relationship Id="rId4" Type="http://schemas.openxmlformats.org/officeDocument/2006/relationships/image" Target="../media/image39.svg"/><Relationship Id="rId9" Type="http://schemas.openxmlformats.org/officeDocument/2006/relationships/image" Target="../media/image182.png"/></Relationships>
</file>

<file path=ppt/diagrams/_rels/drawing23.xml.rels><?xml version="1.0" encoding="UTF-8" standalone="yes"?>
<Relationships xmlns="http://schemas.openxmlformats.org/package/2006/relationships"><Relationship Id="rId8" Type="http://schemas.openxmlformats.org/officeDocument/2006/relationships/image" Target="../media/image193.svg"/><Relationship Id="rId3" Type="http://schemas.openxmlformats.org/officeDocument/2006/relationships/image" Target="../media/image188.png"/><Relationship Id="rId7" Type="http://schemas.openxmlformats.org/officeDocument/2006/relationships/image" Target="../media/image192.png"/><Relationship Id="rId12" Type="http://schemas.openxmlformats.org/officeDocument/2006/relationships/image" Target="../media/image197.svg"/><Relationship Id="rId2" Type="http://schemas.openxmlformats.org/officeDocument/2006/relationships/image" Target="../media/image187.svg"/><Relationship Id="rId1" Type="http://schemas.openxmlformats.org/officeDocument/2006/relationships/image" Target="../media/image186.png"/><Relationship Id="rId6" Type="http://schemas.openxmlformats.org/officeDocument/2006/relationships/image" Target="../media/image191.svg"/><Relationship Id="rId11" Type="http://schemas.openxmlformats.org/officeDocument/2006/relationships/image" Target="../media/image196.png"/><Relationship Id="rId5" Type="http://schemas.openxmlformats.org/officeDocument/2006/relationships/image" Target="../media/image190.png"/><Relationship Id="rId10" Type="http://schemas.openxmlformats.org/officeDocument/2006/relationships/image" Target="../media/image195.svg"/><Relationship Id="rId4" Type="http://schemas.openxmlformats.org/officeDocument/2006/relationships/image" Target="../media/image189.svg"/><Relationship Id="rId9" Type="http://schemas.openxmlformats.org/officeDocument/2006/relationships/image" Target="../media/image194.png"/></Relationships>
</file>

<file path=ppt/diagrams/_rels/drawing24.xml.rels><?xml version="1.0" encoding="UTF-8" standalone="yes"?>
<Relationships xmlns="http://schemas.openxmlformats.org/package/2006/relationships"><Relationship Id="rId8" Type="http://schemas.openxmlformats.org/officeDocument/2006/relationships/image" Target="../media/image105.svg"/><Relationship Id="rId3" Type="http://schemas.openxmlformats.org/officeDocument/2006/relationships/image" Target="../media/image198.png"/><Relationship Id="rId7" Type="http://schemas.openxmlformats.org/officeDocument/2006/relationships/image" Target="../media/image104.png"/><Relationship Id="rId2" Type="http://schemas.openxmlformats.org/officeDocument/2006/relationships/image" Target="../media/image107.svg"/><Relationship Id="rId1" Type="http://schemas.openxmlformats.org/officeDocument/2006/relationships/image" Target="../media/image106.png"/><Relationship Id="rId6" Type="http://schemas.openxmlformats.org/officeDocument/2006/relationships/image" Target="../media/image201.svg"/><Relationship Id="rId5" Type="http://schemas.openxmlformats.org/officeDocument/2006/relationships/image" Target="../media/image200.png"/><Relationship Id="rId4" Type="http://schemas.openxmlformats.org/officeDocument/2006/relationships/image" Target="../media/image199.svg"/></Relationships>
</file>

<file path=ppt/diagrams/_rels/drawing25.xml.rels><?xml version="1.0" encoding="UTF-8" standalone="yes"?>
<Relationships xmlns="http://schemas.openxmlformats.org/package/2006/relationships"><Relationship Id="rId8" Type="http://schemas.openxmlformats.org/officeDocument/2006/relationships/image" Target="../media/image206.svg"/><Relationship Id="rId3" Type="http://schemas.openxmlformats.org/officeDocument/2006/relationships/image" Target="../media/image70.png"/><Relationship Id="rId7" Type="http://schemas.openxmlformats.org/officeDocument/2006/relationships/image" Target="../media/image78.png"/><Relationship Id="rId12" Type="http://schemas.openxmlformats.org/officeDocument/2006/relationships/image" Target="../media/image210.svg"/><Relationship Id="rId2" Type="http://schemas.openxmlformats.org/officeDocument/2006/relationships/image" Target="../media/image203.svg"/><Relationship Id="rId1" Type="http://schemas.openxmlformats.org/officeDocument/2006/relationships/image" Target="../media/image202.png"/><Relationship Id="rId6" Type="http://schemas.openxmlformats.org/officeDocument/2006/relationships/image" Target="../media/image205.svg"/><Relationship Id="rId11" Type="http://schemas.openxmlformats.org/officeDocument/2006/relationships/image" Target="../media/image209.png"/><Relationship Id="rId5" Type="http://schemas.openxmlformats.org/officeDocument/2006/relationships/image" Target="../media/image188.png"/><Relationship Id="rId10" Type="http://schemas.openxmlformats.org/officeDocument/2006/relationships/image" Target="../media/image208.svg"/><Relationship Id="rId4" Type="http://schemas.openxmlformats.org/officeDocument/2006/relationships/image" Target="../media/image204.svg"/><Relationship Id="rId9" Type="http://schemas.openxmlformats.org/officeDocument/2006/relationships/image" Target="../media/image207.png"/></Relationships>
</file>

<file path=ppt/diagrams/_rels/drawing26.xml.rels><?xml version="1.0" encoding="UTF-8" standalone="yes"?>
<Relationships xmlns="http://schemas.openxmlformats.org/package/2006/relationships"><Relationship Id="rId8" Type="http://schemas.openxmlformats.org/officeDocument/2006/relationships/image" Target="../media/image49.sv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svg"/><Relationship Id="rId1" Type="http://schemas.openxmlformats.org/officeDocument/2006/relationships/image" Target="../media/image42.png"/><Relationship Id="rId6" Type="http://schemas.openxmlformats.org/officeDocument/2006/relationships/image" Target="../media/image47.svg"/><Relationship Id="rId5" Type="http://schemas.openxmlformats.org/officeDocument/2006/relationships/image" Target="../media/image46.png"/><Relationship Id="rId10" Type="http://schemas.openxmlformats.org/officeDocument/2006/relationships/image" Target="../media/image51.svg"/><Relationship Id="rId4" Type="http://schemas.openxmlformats.org/officeDocument/2006/relationships/image" Target="../media/image45.svg"/><Relationship Id="rId9" Type="http://schemas.openxmlformats.org/officeDocument/2006/relationships/image" Target="../media/image50.png"/></Relationships>
</file>

<file path=ppt/diagrams/_rels/drawing27.xml.rels><?xml version="1.0" encoding="UTF-8" standalone="yes"?>
<Relationships xmlns="http://schemas.openxmlformats.org/package/2006/relationships"><Relationship Id="rId8" Type="http://schemas.openxmlformats.org/officeDocument/2006/relationships/image" Target="../media/image109.svg"/><Relationship Id="rId3" Type="http://schemas.openxmlformats.org/officeDocument/2006/relationships/image" Target="../media/image213.png"/><Relationship Id="rId7" Type="http://schemas.openxmlformats.org/officeDocument/2006/relationships/image" Target="../media/image108.png"/><Relationship Id="rId2" Type="http://schemas.openxmlformats.org/officeDocument/2006/relationships/image" Target="../media/image212.svg"/><Relationship Id="rId1" Type="http://schemas.openxmlformats.org/officeDocument/2006/relationships/image" Target="../media/image211.png"/><Relationship Id="rId6" Type="http://schemas.openxmlformats.org/officeDocument/2006/relationships/image" Target="../media/image216.svg"/><Relationship Id="rId5" Type="http://schemas.openxmlformats.org/officeDocument/2006/relationships/image" Target="../media/image215.png"/><Relationship Id="rId4" Type="http://schemas.openxmlformats.org/officeDocument/2006/relationships/image" Target="../media/image214.svg"/></Relationships>
</file>

<file path=ppt/diagrams/_rels/drawing28.xml.rels><?xml version="1.0" encoding="UTF-8" standalone="yes"?>
<Relationships xmlns="http://schemas.openxmlformats.org/package/2006/relationships"><Relationship Id="rId8" Type="http://schemas.openxmlformats.org/officeDocument/2006/relationships/image" Target="../media/image135.svg"/><Relationship Id="rId3" Type="http://schemas.openxmlformats.org/officeDocument/2006/relationships/image" Target="../media/image130.png"/><Relationship Id="rId7" Type="http://schemas.openxmlformats.org/officeDocument/2006/relationships/image" Target="../media/image134.png"/><Relationship Id="rId2" Type="http://schemas.openxmlformats.org/officeDocument/2006/relationships/image" Target="../media/image129.svg"/><Relationship Id="rId1" Type="http://schemas.openxmlformats.org/officeDocument/2006/relationships/image" Target="../media/image128.png"/><Relationship Id="rId6" Type="http://schemas.openxmlformats.org/officeDocument/2006/relationships/image" Target="../media/image133.svg"/><Relationship Id="rId5" Type="http://schemas.openxmlformats.org/officeDocument/2006/relationships/image" Target="../media/image132.png"/><Relationship Id="rId4" Type="http://schemas.openxmlformats.org/officeDocument/2006/relationships/image" Target="../media/image131.svg"/></Relationships>
</file>

<file path=ppt/diagrams/_rels/drawing29.xml.rels><?xml version="1.0" encoding="UTF-8" standalone="yes"?>
<Relationships xmlns="http://schemas.openxmlformats.org/package/2006/relationships"><Relationship Id="rId8" Type="http://schemas.openxmlformats.org/officeDocument/2006/relationships/image" Target="../media/image222.svg"/><Relationship Id="rId3" Type="http://schemas.openxmlformats.org/officeDocument/2006/relationships/image" Target="../media/image217.png"/><Relationship Id="rId7" Type="http://schemas.openxmlformats.org/officeDocument/2006/relationships/image" Target="../media/image221.png"/><Relationship Id="rId2" Type="http://schemas.openxmlformats.org/officeDocument/2006/relationships/image" Target="../media/image49.svg"/><Relationship Id="rId1" Type="http://schemas.openxmlformats.org/officeDocument/2006/relationships/image" Target="../media/image48.png"/><Relationship Id="rId6" Type="http://schemas.openxmlformats.org/officeDocument/2006/relationships/image" Target="../media/image220.svg"/><Relationship Id="rId5" Type="http://schemas.openxmlformats.org/officeDocument/2006/relationships/image" Target="../media/image219.png"/><Relationship Id="rId10" Type="http://schemas.openxmlformats.org/officeDocument/2006/relationships/image" Target="../media/image224.svg"/><Relationship Id="rId4" Type="http://schemas.openxmlformats.org/officeDocument/2006/relationships/image" Target="../media/image218.svg"/><Relationship Id="rId9" Type="http://schemas.openxmlformats.org/officeDocument/2006/relationships/image" Target="../media/image223.png"/></Relationships>
</file>

<file path=ppt/diagrams/_rels/drawing3.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5.svg"/><Relationship Id="rId5" Type="http://schemas.openxmlformats.org/officeDocument/2006/relationships/image" Target="../media/image24.png"/><Relationship Id="rId10" Type="http://schemas.openxmlformats.org/officeDocument/2006/relationships/image" Target="../media/image29.svg"/><Relationship Id="rId4" Type="http://schemas.openxmlformats.org/officeDocument/2006/relationships/image" Target="../media/image23.svg"/><Relationship Id="rId9" Type="http://schemas.openxmlformats.org/officeDocument/2006/relationships/image" Target="../media/image28.png"/></Relationships>
</file>

<file path=ppt/diagrams/_rels/drawing4.xml.rels><?xml version="1.0" encoding="UTF-8" standalone="yes"?>
<Relationships xmlns="http://schemas.openxmlformats.org/package/2006/relationships"><Relationship Id="rId8" Type="http://schemas.openxmlformats.org/officeDocument/2006/relationships/image" Target="../media/image37.svg"/><Relationship Id="rId3" Type="http://schemas.openxmlformats.org/officeDocument/2006/relationships/image" Target="../media/image32.png"/><Relationship Id="rId7" Type="http://schemas.openxmlformats.org/officeDocument/2006/relationships/image" Target="../media/image36.png"/><Relationship Id="rId12" Type="http://schemas.openxmlformats.org/officeDocument/2006/relationships/image" Target="../media/image41.svg"/><Relationship Id="rId2" Type="http://schemas.openxmlformats.org/officeDocument/2006/relationships/image" Target="../media/image31.svg"/><Relationship Id="rId1" Type="http://schemas.openxmlformats.org/officeDocument/2006/relationships/image" Target="../media/image30.png"/><Relationship Id="rId6" Type="http://schemas.openxmlformats.org/officeDocument/2006/relationships/image" Target="../media/image35.svg"/><Relationship Id="rId11" Type="http://schemas.openxmlformats.org/officeDocument/2006/relationships/image" Target="../media/image40.png"/><Relationship Id="rId5" Type="http://schemas.openxmlformats.org/officeDocument/2006/relationships/image" Target="../media/image34.png"/><Relationship Id="rId10" Type="http://schemas.openxmlformats.org/officeDocument/2006/relationships/image" Target="../media/image39.svg"/><Relationship Id="rId4" Type="http://schemas.openxmlformats.org/officeDocument/2006/relationships/image" Target="../media/image33.svg"/><Relationship Id="rId9" Type="http://schemas.openxmlformats.org/officeDocument/2006/relationships/image" Target="../media/image38.png"/></Relationships>
</file>

<file path=ppt/diagrams/_rels/drawing5.xml.rels><?xml version="1.0" encoding="UTF-8" standalone="yes"?>
<Relationships xmlns="http://schemas.openxmlformats.org/package/2006/relationships"><Relationship Id="rId8" Type="http://schemas.openxmlformats.org/officeDocument/2006/relationships/image" Target="../media/image49.sv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svg"/><Relationship Id="rId1" Type="http://schemas.openxmlformats.org/officeDocument/2006/relationships/image" Target="../media/image42.png"/><Relationship Id="rId6" Type="http://schemas.openxmlformats.org/officeDocument/2006/relationships/image" Target="../media/image47.svg"/><Relationship Id="rId5" Type="http://schemas.openxmlformats.org/officeDocument/2006/relationships/image" Target="../media/image46.png"/><Relationship Id="rId10" Type="http://schemas.openxmlformats.org/officeDocument/2006/relationships/image" Target="../media/image51.svg"/><Relationship Id="rId4" Type="http://schemas.openxmlformats.org/officeDocument/2006/relationships/image" Target="../media/image45.svg"/><Relationship Id="rId9" Type="http://schemas.openxmlformats.org/officeDocument/2006/relationships/image" Target="../media/image50.png"/></Relationships>
</file>

<file path=ppt/diagrams/_rels/drawing6.xml.rels><?xml version="1.0" encoding="UTF-8" standalone="yes"?>
<Relationships xmlns="http://schemas.openxmlformats.org/package/2006/relationships"><Relationship Id="rId8" Type="http://schemas.openxmlformats.org/officeDocument/2006/relationships/image" Target="../media/image59.svg"/><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image" Target="../media/image53.svg"/><Relationship Id="rId1" Type="http://schemas.openxmlformats.org/officeDocument/2006/relationships/image" Target="../media/image52.png"/><Relationship Id="rId6" Type="http://schemas.openxmlformats.org/officeDocument/2006/relationships/image" Target="../media/image57.svg"/><Relationship Id="rId5" Type="http://schemas.openxmlformats.org/officeDocument/2006/relationships/image" Target="../media/image56.png"/><Relationship Id="rId10" Type="http://schemas.openxmlformats.org/officeDocument/2006/relationships/image" Target="../media/image61.svg"/><Relationship Id="rId4" Type="http://schemas.openxmlformats.org/officeDocument/2006/relationships/image" Target="../media/image55.svg"/><Relationship Id="rId9" Type="http://schemas.openxmlformats.org/officeDocument/2006/relationships/image" Target="../media/image60.png"/></Relationships>
</file>

<file path=ppt/diagrams/_rels/drawing7.xml.rels><?xml version="1.0" encoding="UTF-8" standalone="yes"?>
<Relationships xmlns="http://schemas.openxmlformats.org/package/2006/relationships"><Relationship Id="rId8" Type="http://schemas.openxmlformats.org/officeDocument/2006/relationships/image" Target="../media/image69.svg"/><Relationship Id="rId3" Type="http://schemas.openxmlformats.org/officeDocument/2006/relationships/image" Target="../media/image64.png"/><Relationship Id="rId7" Type="http://schemas.openxmlformats.org/officeDocument/2006/relationships/image" Target="../media/image68.png"/><Relationship Id="rId2" Type="http://schemas.openxmlformats.org/officeDocument/2006/relationships/image" Target="../media/image63.svg"/><Relationship Id="rId1" Type="http://schemas.openxmlformats.org/officeDocument/2006/relationships/image" Target="../media/image62.png"/><Relationship Id="rId6" Type="http://schemas.openxmlformats.org/officeDocument/2006/relationships/image" Target="../media/image67.svg"/><Relationship Id="rId5" Type="http://schemas.openxmlformats.org/officeDocument/2006/relationships/image" Target="../media/image66.png"/><Relationship Id="rId4" Type="http://schemas.openxmlformats.org/officeDocument/2006/relationships/image" Target="../media/image65.svg"/></Relationships>
</file>

<file path=ppt/diagrams/_rels/drawing8.xml.rels><?xml version="1.0" encoding="UTF-8" standalone="yes"?>
<Relationships xmlns="http://schemas.openxmlformats.org/package/2006/relationships"><Relationship Id="rId8" Type="http://schemas.openxmlformats.org/officeDocument/2006/relationships/image" Target="../media/image49.sv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svg"/><Relationship Id="rId1" Type="http://schemas.openxmlformats.org/officeDocument/2006/relationships/image" Target="../media/image42.png"/><Relationship Id="rId6" Type="http://schemas.openxmlformats.org/officeDocument/2006/relationships/image" Target="../media/image47.svg"/><Relationship Id="rId5" Type="http://schemas.openxmlformats.org/officeDocument/2006/relationships/image" Target="../media/image46.png"/><Relationship Id="rId10" Type="http://schemas.openxmlformats.org/officeDocument/2006/relationships/image" Target="../media/image51.svg"/><Relationship Id="rId4" Type="http://schemas.openxmlformats.org/officeDocument/2006/relationships/image" Target="../media/image45.svg"/><Relationship Id="rId9" Type="http://schemas.openxmlformats.org/officeDocument/2006/relationships/image" Target="../media/image50.png"/></Relationships>
</file>

<file path=ppt/diagrams/_rels/drawing9.xml.rels><?xml version="1.0" encoding="UTF-8" standalone="yes"?>
<Relationships xmlns="http://schemas.openxmlformats.org/package/2006/relationships"><Relationship Id="rId8" Type="http://schemas.openxmlformats.org/officeDocument/2006/relationships/image" Target="../media/image49.sv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svg"/><Relationship Id="rId1" Type="http://schemas.openxmlformats.org/officeDocument/2006/relationships/image" Target="../media/image42.png"/><Relationship Id="rId6" Type="http://schemas.openxmlformats.org/officeDocument/2006/relationships/image" Target="../media/image47.svg"/><Relationship Id="rId5" Type="http://schemas.openxmlformats.org/officeDocument/2006/relationships/image" Target="../media/image46.png"/><Relationship Id="rId10" Type="http://schemas.openxmlformats.org/officeDocument/2006/relationships/image" Target="../media/image51.svg"/><Relationship Id="rId4" Type="http://schemas.openxmlformats.org/officeDocument/2006/relationships/image" Target="../media/image45.svg"/><Relationship Id="rId9" Type="http://schemas.openxmlformats.org/officeDocument/2006/relationships/image" Target="../media/image50.pn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18/5/colors/Iconchunking_neutralbg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a:alpha val="0"/>
      </a:schemeClr>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18/5/colors/Iconchunking_neutralbg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a:alpha val="0"/>
      </a:schemeClr>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18/5/colors/Iconchunking_neutralbg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a:alpha val="0"/>
      </a:schemeClr>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18/5/colors/Iconchunking_neutralbg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a:alpha val="0"/>
      </a:schemeClr>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18/5/colors/Iconchunking_neutralbg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a:alpha val="0"/>
      </a:schemeClr>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18/5/colors/Iconchunking_neutralbg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a:alpha val="0"/>
      </a:schemeClr>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18/5/colors/Iconchunking_neutralbg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a:alpha val="0"/>
      </a:schemeClr>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18/5/colors/Iconchunking_neutralbg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a:alpha val="0"/>
      </a:schemeClr>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18/5/colors/Iconchunking_neutralbg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a:alpha val="0"/>
      </a:schemeClr>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bg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a:alpha val="0"/>
      </a:schemeClr>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30F5DE-D1CB-4D4E-BF01-7037432405F3}"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65774AD1-652E-485B-AEE8-CB6BD1039E07}">
      <dgm:prSet/>
      <dgm:spPr/>
      <dgm:t>
        <a:bodyPr/>
        <a:lstStyle/>
        <a:p>
          <a:pPr>
            <a:lnSpc>
              <a:spcPct val="100000"/>
            </a:lnSpc>
          </a:pPr>
          <a:r>
            <a:rPr lang="en-GB" dirty="0"/>
            <a:t>To be able to explain what is meant by a Data Model.</a:t>
          </a:r>
          <a:endParaRPr lang="en-US" dirty="0"/>
        </a:p>
      </dgm:t>
    </dgm:pt>
    <dgm:pt modelId="{8C5C9381-AA4A-4B06-8607-DF4D98A0F57E}" type="parTrans" cxnId="{1540D268-A59E-43D9-B42F-42683E0112A3}">
      <dgm:prSet/>
      <dgm:spPr/>
      <dgm:t>
        <a:bodyPr/>
        <a:lstStyle/>
        <a:p>
          <a:endParaRPr lang="en-US"/>
        </a:p>
      </dgm:t>
    </dgm:pt>
    <dgm:pt modelId="{647E4017-DD98-43AB-B389-4877EADF3943}" type="sibTrans" cxnId="{1540D268-A59E-43D9-B42F-42683E0112A3}">
      <dgm:prSet/>
      <dgm:spPr/>
      <dgm:t>
        <a:bodyPr/>
        <a:lstStyle/>
        <a:p>
          <a:endParaRPr lang="en-US"/>
        </a:p>
      </dgm:t>
    </dgm:pt>
    <dgm:pt modelId="{24751DA5-59AB-4E28-A0B3-A6148A7ADBDE}">
      <dgm:prSet/>
      <dgm:spPr/>
      <dgm:t>
        <a:bodyPr/>
        <a:lstStyle/>
        <a:p>
          <a:pPr>
            <a:lnSpc>
              <a:spcPct val="100000"/>
            </a:lnSpc>
          </a:pPr>
          <a:r>
            <a:rPr lang="en-GB" dirty="0"/>
            <a:t>To be able to explain what is meant by a scenario.</a:t>
          </a:r>
          <a:endParaRPr lang="en-US" dirty="0"/>
        </a:p>
      </dgm:t>
    </dgm:pt>
    <dgm:pt modelId="{E1404487-16B1-4963-8BD9-944AFBBEE6BD}" type="parTrans" cxnId="{64595046-4642-4536-8B4D-A40FCFA27265}">
      <dgm:prSet/>
      <dgm:spPr/>
      <dgm:t>
        <a:bodyPr/>
        <a:lstStyle/>
        <a:p>
          <a:endParaRPr lang="en-US"/>
        </a:p>
      </dgm:t>
    </dgm:pt>
    <dgm:pt modelId="{3A32EF08-4DA7-43AF-86EB-13B1D8962126}" type="sibTrans" cxnId="{64595046-4642-4536-8B4D-A40FCFA27265}">
      <dgm:prSet/>
      <dgm:spPr/>
      <dgm:t>
        <a:bodyPr/>
        <a:lstStyle/>
        <a:p>
          <a:endParaRPr lang="en-US"/>
        </a:p>
      </dgm:t>
    </dgm:pt>
    <dgm:pt modelId="{2CD12BA2-6B47-4BDD-8981-4FA882A5C249}">
      <dgm:prSet/>
      <dgm:spPr/>
      <dgm:t>
        <a:bodyPr/>
        <a:lstStyle/>
        <a:p>
          <a:pPr>
            <a:lnSpc>
              <a:spcPct val="100000"/>
            </a:lnSpc>
          </a:pPr>
          <a:r>
            <a:rPr lang="en-GB" dirty="0"/>
            <a:t>To be able to identify information and the sources required.</a:t>
          </a:r>
          <a:endParaRPr lang="en-US" dirty="0"/>
        </a:p>
      </dgm:t>
    </dgm:pt>
    <dgm:pt modelId="{C8A592E3-529F-4712-82CD-F5F288916718}" type="parTrans" cxnId="{A9E7C1BF-AA0C-4F5E-8A06-30DCD7EAD4BD}">
      <dgm:prSet/>
      <dgm:spPr/>
      <dgm:t>
        <a:bodyPr/>
        <a:lstStyle/>
        <a:p>
          <a:endParaRPr lang="en-US"/>
        </a:p>
      </dgm:t>
    </dgm:pt>
    <dgm:pt modelId="{BB49B992-E871-4E6C-80DD-5DCB2C170E6D}" type="sibTrans" cxnId="{A9E7C1BF-AA0C-4F5E-8A06-30DCD7EAD4BD}">
      <dgm:prSet/>
      <dgm:spPr/>
      <dgm:t>
        <a:bodyPr/>
        <a:lstStyle/>
        <a:p>
          <a:endParaRPr lang="en-US"/>
        </a:p>
      </dgm:t>
    </dgm:pt>
    <dgm:pt modelId="{6938C02D-F19F-4AFA-96BE-C036F53DC4C6}" type="pres">
      <dgm:prSet presAssocID="{3130F5DE-D1CB-4D4E-BF01-7037432405F3}" presName="root" presStyleCnt="0">
        <dgm:presLayoutVars>
          <dgm:dir/>
          <dgm:resizeHandles val="exact"/>
        </dgm:presLayoutVars>
      </dgm:prSet>
      <dgm:spPr/>
    </dgm:pt>
    <dgm:pt modelId="{010F48E0-9B85-44FC-8730-429EED6E7E63}" type="pres">
      <dgm:prSet presAssocID="{65774AD1-652E-485B-AEE8-CB6BD1039E07}" presName="compNode" presStyleCnt="0"/>
      <dgm:spPr/>
    </dgm:pt>
    <dgm:pt modelId="{104F650B-F2AA-42B8-ABE8-EE033D136BED}" type="pres">
      <dgm:prSet presAssocID="{65774AD1-652E-485B-AEE8-CB6BD1039E07}" presName="bgRect" presStyleLbl="bgShp" presStyleIdx="0" presStyleCnt="3"/>
      <dgm:spPr/>
    </dgm:pt>
    <dgm:pt modelId="{AEADD27D-604F-4A33-B513-08E22B977CBC}" type="pres">
      <dgm:prSet presAssocID="{65774AD1-652E-485B-AEE8-CB6BD1039E07}"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Questions"/>
        </a:ext>
      </dgm:extLst>
    </dgm:pt>
    <dgm:pt modelId="{39C9D87E-29CF-4033-B57D-DC4EFF7E0E46}" type="pres">
      <dgm:prSet presAssocID="{65774AD1-652E-485B-AEE8-CB6BD1039E07}" presName="spaceRect" presStyleCnt="0"/>
      <dgm:spPr/>
    </dgm:pt>
    <dgm:pt modelId="{DE53A4A6-FD7C-4A4A-B3E7-2E1E5DC8543F}" type="pres">
      <dgm:prSet presAssocID="{65774AD1-652E-485B-AEE8-CB6BD1039E07}" presName="parTx" presStyleLbl="revTx" presStyleIdx="0" presStyleCnt="3">
        <dgm:presLayoutVars>
          <dgm:chMax val="0"/>
          <dgm:chPref val="0"/>
        </dgm:presLayoutVars>
      </dgm:prSet>
      <dgm:spPr/>
    </dgm:pt>
    <dgm:pt modelId="{9CDA3F2C-F4FB-433F-ADCF-E8FFCD631F34}" type="pres">
      <dgm:prSet presAssocID="{647E4017-DD98-43AB-B389-4877EADF3943}" presName="sibTrans" presStyleCnt="0"/>
      <dgm:spPr/>
    </dgm:pt>
    <dgm:pt modelId="{78871B62-2D14-4AE5-9C8E-403DB86F71F5}" type="pres">
      <dgm:prSet presAssocID="{24751DA5-59AB-4E28-A0B3-A6148A7ADBDE}" presName="compNode" presStyleCnt="0"/>
      <dgm:spPr/>
    </dgm:pt>
    <dgm:pt modelId="{BCEC5515-209B-4041-BC2C-A9B3CAA2EF92}" type="pres">
      <dgm:prSet presAssocID="{24751DA5-59AB-4E28-A0B3-A6148A7ADBDE}" presName="bgRect" presStyleLbl="bgShp" presStyleIdx="1" presStyleCnt="3"/>
      <dgm:spPr/>
    </dgm:pt>
    <dgm:pt modelId="{18E1A2E3-51DC-4EE4-9D27-4232D4C125F5}" type="pres">
      <dgm:prSet presAssocID="{24751DA5-59AB-4E28-A0B3-A6148A7ADBDE}"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Question mark"/>
        </a:ext>
      </dgm:extLst>
    </dgm:pt>
    <dgm:pt modelId="{691779EA-D672-44EC-9253-9ABE68349A09}" type="pres">
      <dgm:prSet presAssocID="{24751DA5-59AB-4E28-A0B3-A6148A7ADBDE}" presName="spaceRect" presStyleCnt="0"/>
      <dgm:spPr/>
    </dgm:pt>
    <dgm:pt modelId="{5291142C-03DB-43E9-9FA8-35EB15CEF18C}" type="pres">
      <dgm:prSet presAssocID="{24751DA5-59AB-4E28-A0B3-A6148A7ADBDE}" presName="parTx" presStyleLbl="revTx" presStyleIdx="1" presStyleCnt="3">
        <dgm:presLayoutVars>
          <dgm:chMax val="0"/>
          <dgm:chPref val="0"/>
        </dgm:presLayoutVars>
      </dgm:prSet>
      <dgm:spPr/>
    </dgm:pt>
    <dgm:pt modelId="{01C2E70A-5743-4C3E-9869-D469E4CB9FE2}" type="pres">
      <dgm:prSet presAssocID="{3A32EF08-4DA7-43AF-86EB-13B1D8962126}" presName="sibTrans" presStyleCnt="0"/>
      <dgm:spPr/>
    </dgm:pt>
    <dgm:pt modelId="{F04F3AE6-FF58-4A91-93F4-8D387306826B}" type="pres">
      <dgm:prSet presAssocID="{2CD12BA2-6B47-4BDD-8981-4FA882A5C249}" presName="compNode" presStyleCnt="0"/>
      <dgm:spPr/>
    </dgm:pt>
    <dgm:pt modelId="{0849DE64-4C0D-48D0-937B-A7E8B43EBB93}" type="pres">
      <dgm:prSet presAssocID="{2CD12BA2-6B47-4BDD-8981-4FA882A5C249}" presName="bgRect" presStyleLbl="bgShp" presStyleIdx="2" presStyleCnt="3"/>
      <dgm:spPr/>
    </dgm:pt>
    <dgm:pt modelId="{A8AD7EDD-ABBC-438B-B0E0-4AD94D5F90BD}" type="pres">
      <dgm:prSet presAssocID="{2CD12BA2-6B47-4BDD-8981-4FA882A5C249}"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ead with Gears"/>
        </a:ext>
      </dgm:extLst>
    </dgm:pt>
    <dgm:pt modelId="{5995723D-C14A-4F58-A049-81716FB7D32E}" type="pres">
      <dgm:prSet presAssocID="{2CD12BA2-6B47-4BDD-8981-4FA882A5C249}" presName="spaceRect" presStyleCnt="0"/>
      <dgm:spPr/>
    </dgm:pt>
    <dgm:pt modelId="{353DF66E-CBBF-4F46-BCEA-B20AB4C9869D}" type="pres">
      <dgm:prSet presAssocID="{2CD12BA2-6B47-4BDD-8981-4FA882A5C249}" presName="parTx" presStyleLbl="revTx" presStyleIdx="2" presStyleCnt="3">
        <dgm:presLayoutVars>
          <dgm:chMax val="0"/>
          <dgm:chPref val="0"/>
        </dgm:presLayoutVars>
      </dgm:prSet>
      <dgm:spPr/>
    </dgm:pt>
  </dgm:ptLst>
  <dgm:cxnLst>
    <dgm:cxn modelId="{7D7F8123-7564-4C84-992F-AA1A91A5B6D3}" type="presOf" srcId="{3130F5DE-D1CB-4D4E-BF01-7037432405F3}" destId="{6938C02D-F19F-4AFA-96BE-C036F53DC4C6}" srcOrd="0" destOrd="0" presId="urn:microsoft.com/office/officeart/2018/2/layout/IconVerticalSolidList"/>
    <dgm:cxn modelId="{64595046-4642-4536-8B4D-A40FCFA27265}" srcId="{3130F5DE-D1CB-4D4E-BF01-7037432405F3}" destId="{24751DA5-59AB-4E28-A0B3-A6148A7ADBDE}" srcOrd="1" destOrd="0" parTransId="{E1404487-16B1-4963-8BD9-944AFBBEE6BD}" sibTransId="{3A32EF08-4DA7-43AF-86EB-13B1D8962126}"/>
    <dgm:cxn modelId="{1540D268-A59E-43D9-B42F-42683E0112A3}" srcId="{3130F5DE-D1CB-4D4E-BF01-7037432405F3}" destId="{65774AD1-652E-485B-AEE8-CB6BD1039E07}" srcOrd="0" destOrd="0" parTransId="{8C5C9381-AA4A-4B06-8607-DF4D98A0F57E}" sibTransId="{647E4017-DD98-43AB-B389-4877EADF3943}"/>
    <dgm:cxn modelId="{943D344C-718F-40ED-AADA-9B59D18E48BE}" type="presOf" srcId="{24751DA5-59AB-4E28-A0B3-A6148A7ADBDE}" destId="{5291142C-03DB-43E9-9FA8-35EB15CEF18C}" srcOrd="0" destOrd="0" presId="urn:microsoft.com/office/officeart/2018/2/layout/IconVerticalSolidList"/>
    <dgm:cxn modelId="{70882252-A155-441D-9E4C-805D8B0AD6E7}" type="presOf" srcId="{65774AD1-652E-485B-AEE8-CB6BD1039E07}" destId="{DE53A4A6-FD7C-4A4A-B3E7-2E1E5DC8543F}" srcOrd="0" destOrd="0" presId="urn:microsoft.com/office/officeart/2018/2/layout/IconVerticalSolidList"/>
    <dgm:cxn modelId="{A9E7C1BF-AA0C-4F5E-8A06-30DCD7EAD4BD}" srcId="{3130F5DE-D1CB-4D4E-BF01-7037432405F3}" destId="{2CD12BA2-6B47-4BDD-8981-4FA882A5C249}" srcOrd="2" destOrd="0" parTransId="{C8A592E3-529F-4712-82CD-F5F288916718}" sibTransId="{BB49B992-E871-4E6C-80DD-5DCB2C170E6D}"/>
    <dgm:cxn modelId="{5BD027D9-4ACD-4283-B71B-7474FCE3C924}" type="presOf" srcId="{2CD12BA2-6B47-4BDD-8981-4FA882A5C249}" destId="{353DF66E-CBBF-4F46-BCEA-B20AB4C9869D}" srcOrd="0" destOrd="0" presId="urn:microsoft.com/office/officeart/2018/2/layout/IconVerticalSolidList"/>
    <dgm:cxn modelId="{835A8471-646E-4C16-9FF4-2ECE086884F5}" type="presParOf" srcId="{6938C02D-F19F-4AFA-96BE-C036F53DC4C6}" destId="{010F48E0-9B85-44FC-8730-429EED6E7E63}" srcOrd="0" destOrd="0" presId="urn:microsoft.com/office/officeart/2018/2/layout/IconVerticalSolidList"/>
    <dgm:cxn modelId="{011AF73B-6F5F-48DE-A2BA-01AB6AE050DC}" type="presParOf" srcId="{010F48E0-9B85-44FC-8730-429EED6E7E63}" destId="{104F650B-F2AA-42B8-ABE8-EE033D136BED}" srcOrd="0" destOrd="0" presId="urn:microsoft.com/office/officeart/2018/2/layout/IconVerticalSolidList"/>
    <dgm:cxn modelId="{69EC681B-139B-420F-ABBD-B605706BF69B}" type="presParOf" srcId="{010F48E0-9B85-44FC-8730-429EED6E7E63}" destId="{AEADD27D-604F-4A33-B513-08E22B977CBC}" srcOrd="1" destOrd="0" presId="urn:microsoft.com/office/officeart/2018/2/layout/IconVerticalSolidList"/>
    <dgm:cxn modelId="{C3F1B199-6E3C-408A-A295-1E57CB831665}" type="presParOf" srcId="{010F48E0-9B85-44FC-8730-429EED6E7E63}" destId="{39C9D87E-29CF-4033-B57D-DC4EFF7E0E46}" srcOrd="2" destOrd="0" presId="urn:microsoft.com/office/officeart/2018/2/layout/IconVerticalSolidList"/>
    <dgm:cxn modelId="{32477E44-4BD5-4F2A-AFCA-392923DCC2A4}" type="presParOf" srcId="{010F48E0-9B85-44FC-8730-429EED6E7E63}" destId="{DE53A4A6-FD7C-4A4A-B3E7-2E1E5DC8543F}" srcOrd="3" destOrd="0" presId="urn:microsoft.com/office/officeart/2018/2/layout/IconVerticalSolidList"/>
    <dgm:cxn modelId="{E5A70F4A-91BE-4399-8A38-7AF8339EF122}" type="presParOf" srcId="{6938C02D-F19F-4AFA-96BE-C036F53DC4C6}" destId="{9CDA3F2C-F4FB-433F-ADCF-E8FFCD631F34}" srcOrd="1" destOrd="0" presId="urn:microsoft.com/office/officeart/2018/2/layout/IconVerticalSolidList"/>
    <dgm:cxn modelId="{D155A6A2-57BB-4172-9116-FC5859EEC9DC}" type="presParOf" srcId="{6938C02D-F19F-4AFA-96BE-C036F53DC4C6}" destId="{78871B62-2D14-4AE5-9C8E-403DB86F71F5}" srcOrd="2" destOrd="0" presId="urn:microsoft.com/office/officeart/2018/2/layout/IconVerticalSolidList"/>
    <dgm:cxn modelId="{6C1135AD-77C0-4C99-B0D7-54FD999A58D0}" type="presParOf" srcId="{78871B62-2D14-4AE5-9C8E-403DB86F71F5}" destId="{BCEC5515-209B-4041-BC2C-A9B3CAA2EF92}" srcOrd="0" destOrd="0" presId="urn:microsoft.com/office/officeart/2018/2/layout/IconVerticalSolidList"/>
    <dgm:cxn modelId="{6F1C445E-4562-4B7C-B423-E365A1C0232A}" type="presParOf" srcId="{78871B62-2D14-4AE5-9C8E-403DB86F71F5}" destId="{18E1A2E3-51DC-4EE4-9D27-4232D4C125F5}" srcOrd="1" destOrd="0" presId="urn:microsoft.com/office/officeart/2018/2/layout/IconVerticalSolidList"/>
    <dgm:cxn modelId="{325C57A0-2918-4EB4-A036-4A61AD02D77D}" type="presParOf" srcId="{78871B62-2D14-4AE5-9C8E-403DB86F71F5}" destId="{691779EA-D672-44EC-9253-9ABE68349A09}" srcOrd="2" destOrd="0" presId="urn:microsoft.com/office/officeart/2018/2/layout/IconVerticalSolidList"/>
    <dgm:cxn modelId="{A3C4E232-B3C3-421A-A94B-81E0A668A0F3}" type="presParOf" srcId="{78871B62-2D14-4AE5-9C8E-403DB86F71F5}" destId="{5291142C-03DB-43E9-9FA8-35EB15CEF18C}" srcOrd="3" destOrd="0" presId="urn:microsoft.com/office/officeart/2018/2/layout/IconVerticalSolidList"/>
    <dgm:cxn modelId="{54D13B0F-8423-43C1-BF94-457A8A6E2A68}" type="presParOf" srcId="{6938C02D-F19F-4AFA-96BE-C036F53DC4C6}" destId="{01C2E70A-5743-4C3E-9869-D469E4CB9FE2}" srcOrd="3" destOrd="0" presId="urn:microsoft.com/office/officeart/2018/2/layout/IconVerticalSolidList"/>
    <dgm:cxn modelId="{18D5F3A5-94A6-430B-9F76-A06D2B69ED56}" type="presParOf" srcId="{6938C02D-F19F-4AFA-96BE-C036F53DC4C6}" destId="{F04F3AE6-FF58-4A91-93F4-8D387306826B}" srcOrd="4" destOrd="0" presId="urn:microsoft.com/office/officeart/2018/2/layout/IconVerticalSolidList"/>
    <dgm:cxn modelId="{9BE64128-90B0-4838-80A4-B3C5B83DE229}" type="presParOf" srcId="{F04F3AE6-FF58-4A91-93F4-8D387306826B}" destId="{0849DE64-4C0D-48D0-937B-A7E8B43EBB93}" srcOrd="0" destOrd="0" presId="urn:microsoft.com/office/officeart/2018/2/layout/IconVerticalSolidList"/>
    <dgm:cxn modelId="{9C11C5CA-D202-4E93-9C6B-5BA70C08469C}" type="presParOf" srcId="{F04F3AE6-FF58-4A91-93F4-8D387306826B}" destId="{A8AD7EDD-ABBC-438B-B0E0-4AD94D5F90BD}" srcOrd="1" destOrd="0" presId="urn:microsoft.com/office/officeart/2018/2/layout/IconVerticalSolidList"/>
    <dgm:cxn modelId="{F8A0F00A-6FF5-4138-A158-552165A3A900}" type="presParOf" srcId="{F04F3AE6-FF58-4A91-93F4-8D387306826B}" destId="{5995723D-C14A-4F58-A049-81716FB7D32E}" srcOrd="2" destOrd="0" presId="urn:microsoft.com/office/officeart/2018/2/layout/IconVerticalSolidList"/>
    <dgm:cxn modelId="{114FDB41-A454-448C-815A-412D788FDF8B}" type="presParOf" srcId="{F04F3AE6-FF58-4A91-93F4-8D387306826B}" destId="{353DF66E-CBBF-4F46-BCEA-B20AB4C9869D}"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F7DC655-F534-4679-915C-DBCC9E3D3099}"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B2805980-34C1-442E-9C65-060D2FBB6503}">
      <dgm:prSet/>
      <dgm:spPr/>
      <dgm:t>
        <a:bodyPr/>
        <a:lstStyle/>
        <a:p>
          <a:r>
            <a:rPr lang="en-GB" dirty="0"/>
            <a:t>A scenario is the situation or context where your data model is going to be used.</a:t>
          </a:r>
          <a:endParaRPr lang="en-US" dirty="0"/>
        </a:p>
      </dgm:t>
    </dgm:pt>
    <dgm:pt modelId="{85EC89D5-DF6B-4053-A8E0-CDB0682171A9}" type="parTrans" cxnId="{33A1A6B7-BB78-4200-BDD6-16E0D81084B4}">
      <dgm:prSet/>
      <dgm:spPr/>
      <dgm:t>
        <a:bodyPr/>
        <a:lstStyle/>
        <a:p>
          <a:endParaRPr lang="en-US"/>
        </a:p>
      </dgm:t>
    </dgm:pt>
    <dgm:pt modelId="{03E33740-A546-4784-BA2A-AE8D22624469}" type="sibTrans" cxnId="{33A1A6B7-BB78-4200-BDD6-16E0D81084B4}">
      <dgm:prSet/>
      <dgm:spPr/>
      <dgm:t>
        <a:bodyPr/>
        <a:lstStyle/>
        <a:p>
          <a:endParaRPr lang="en-US"/>
        </a:p>
      </dgm:t>
    </dgm:pt>
    <dgm:pt modelId="{16489E91-8ECE-43FA-8246-EC415D0C4EC9}">
      <dgm:prSet/>
      <dgm:spPr/>
      <dgm:t>
        <a:bodyPr/>
        <a:lstStyle/>
        <a:p>
          <a:r>
            <a:rPr lang="en-GB"/>
            <a:t>It basically describes the subject area or topic that you are going to be modelling.</a:t>
          </a:r>
          <a:endParaRPr lang="en-US"/>
        </a:p>
      </dgm:t>
    </dgm:pt>
    <dgm:pt modelId="{608E9ED0-3A75-4E02-9E64-F06B873A9002}" type="parTrans" cxnId="{BFEB4CDD-AF18-4BA4-8611-6D68C5963ECC}">
      <dgm:prSet/>
      <dgm:spPr/>
      <dgm:t>
        <a:bodyPr/>
        <a:lstStyle/>
        <a:p>
          <a:endParaRPr lang="en-US"/>
        </a:p>
      </dgm:t>
    </dgm:pt>
    <dgm:pt modelId="{4D24E6D8-8B5A-4D97-A0F7-015C8409B2B0}" type="sibTrans" cxnId="{BFEB4CDD-AF18-4BA4-8611-6D68C5963ECC}">
      <dgm:prSet/>
      <dgm:spPr/>
      <dgm:t>
        <a:bodyPr/>
        <a:lstStyle/>
        <a:p>
          <a:endParaRPr lang="en-US"/>
        </a:p>
      </dgm:t>
    </dgm:pt>
    <dgm:pt modelId="{DE369170-C365-41BF-A37C-40BABB16AFDA}">
      <dgm:prSet/>
      <dgm:spPr/>
      <dgm:t>
        <a:bodyPr/>
        <a:lstStyle/>
        <a:p>
          <a:r>
            <a:rPr lang="en-GB" dirty="0"/>
            <a:t>Most of your data models will have a business-based scenario.</a:t>
          </a:r>
          <a:endParaRPr lang="en-US" dirty="0"/>
        </a:p>
      </dgm:t>
    </dgm:pt>
    <dgm:pt modelId="{E3D2B7FA-0F27-4A7D-A781-34EBE2731D7C}" type="parTrans" cxnId="{4505157B-9A60-4022-8E31-7040B0805679}">
      <dgm:prSet/>
      <dgm:spPr/>
      <dgm:t>
        <a:bodyPr/>
        <a:lstStyle/>
        <a:p>
          <a:endParaRPr lang="en-US"/>
        </a:p>
      </dgm:t>
    </dgm:pt>
    <dgm:pt modelId="{3AAC865D-815A-4EA0-A024-07437F3F1496}" type="sibTrans" cxnId="{4505157B-9A60-4022-8E31-7040B0805679}">
      <dgm:prSet/>
      <dgm:spPr/>
      <dgm:t>
        <a:bodyPr/>
        <a:lstStyle/>
        <a:p>
          <a:endParaRPr lang="en-US"/>
        </a:p>
      </dgm:t>
    </dgm:pt>
    <dgm:pt modelId="{939CD85E-C222-4467-BBEE-B9FC3528E367}">
      <dgm:prSet/>
      <dgm:spPr/>
      <dgm:t>
        <a:bodyPr/>
        <a:lstStyle/>
        <a:p>
          <a:r>
            <a:rPr lang="en-GB" dirty="0"/>
            <a:t>Other scenarios could involve Engineering, Maths or Science.</a:t>
          </a:r>
          <a:endParaRPr lang="en-US" dirty="0"/>
        </a:p>
      </dgm:t>
    </dgm:pt>
    <dgm:pt modelId="{2F8D0837-EB5D-4ADF-9E0F-76E4B24CB3B4}" type="parTrans" cxnId="{8A14FBE7-12B7-4D03-A00C-22B3310B7FA1}">
      <dgm:prSet/>
      <dgm:spPr/>
      <dgm:t>
        <a:bodyPr/>
        <a:lstStyle/>
        <a:p>
          <a:endParaRPr lang="en-US"/>
        </a:p>
      </dgm:t>
    </dgm:pt>
    <dgm:pt modelId="{FF83DE72-D295-4575-9817-3DE09B6CE03E}" type="sibTrans" cxnId="{8A14FBE7-12B7-4D03-A00C-22B3310B7FA1}">
      <dgm:prSet/>
      <dgm:spPr/>
      <dgm:t>
        <a:bodyPr/>
        <a:lstStyle/>
        <a:p>
          <a:endParaRPr lang="en-US"/>
        </a:p>
      </dgm:t>
    </dgm:pt>
    <dgm:pt modelId="{171CB694-58E9-4F58-84D6-ABA41DF23CE9}" type="pres">
      <dgm:prSet presAssocID="{5F7DC655-F534-4679-915C-DBCC9E3D3099}" presName="root" presStyleCnt="0">
        <dgm:presLayoutVars>
          <dgm:dir/>
          <dgm:resizeHandles val="exact"/>
        </dgm:presLayoutVars>
      </dgm:prSet>
      <dgm:spPr/>
    </dgm:pt>
    <dgm:pt modelId="{062E8454-A895-4315-A2D5-0F414203C4E6}" type="pres">
      <dgm:prSet presAssocID="{B2805980-34C1-442E-9C65-060D2FBB6503}" presName="compNode" presStyleCnt="0"/>
      <dgm:spPr/>
    </dgm:pt>
    <dgm:pt modelId="{7AC631B9-2E78-4B1C-AA29-5082D14C6E47}" type="pres">
      <dgm:prSet presAssocID="{B2805980-34C1-442E-9C65-060D2FBB6503}" presName="bgRect" presStyleLbl="bgShp" presStyleIdx="0" presStyleCnt="4"/>
      <dgm:spPr/>
    </dgm:pt>
    <dgm:pt modelId="{D8ECAC99-77FC-4336-A8BD-45BAF8C756FD}" type="pres">
      <dgm:prSet presAssocID="{B2805980-34C1-442E-9C65-060D2FBB6503}"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atabase"/>
        </a:ext>
      </dgm:extLst>
    </dgm:pt>
    <dgm:pt modelId="{B6B81D4D-D385-41C5-960E-EF15B57C1E42}" type="pres">
      <dgm:prSet presAssocID="{B2805980-34C1-442E-9C65-060D2FBB6503}" presName="spaceRect" presStyleCnt="0"/>
      <dgm:spPr/>
    </dgm:pt>
    <dgm:pt modelId="{F9BF09D0-A468-40C6-A7F7-70003AC9A133}" type="pres">
      <dgm:prSet presAssocID="{B2805980-34C1-442E-9C65-060D2FBB6503}" presName="parTx" presStyleLbl="revTx" presStyleIdx="0" presStyleCnt="4">
        <dgm:presLayoutVars>
          <dgm:chMax val="0"/>
          <dgm:chPref val="0"/>
        </dgm:presLayoutVars>
      </dgm:prSet>
      <dgm:spPr/>
    </dgm:pt>
    <dgm:pt modelId="{A7FF0C53-B804-4936-AA67-96767C8E145A}" type="pres">
      <dgm:prSet presAssocID="{03E33740-A546-4784-BA2A-AE8D22624469}" presName="sibTrans" presStyleCnt="0"/>
      <dgm:spPr/>
    </dgm:pt>
    <dgm:pt modelId="{2DB65F64-2BA9-4C97-A071-8B6421479AC2}" type="pres">
      <dgm:prSet presAssocID="{16489E91-8ECE-43FA-8246-EC415D0C4EC9}" presName="compNode" presStyleCnt="0"/>
      <dgm:spPr/>
    </dgm:pt>
    <dgm:pt modelId="{7314D896-5B34-45CE-A9E1-EA4157B1E11E}" type="pres">
      <dgm:prSet presAssocID="{16489E91-8ECE-43FA-8246-EC415D0C4EC9}" presName="bgRect" presStyleLbl="bgShp" presStyleIdx="1" presStyleCnt="4"/>
      <dgm:spPr/>
    </dgm:pt>
    <dgm:pt modelId="{ADF7FDA1-AD29-4276-BA70-E787C5990B59}" type="pres">
      <dgm:prSet presAssocID="{16489E91-8ECE-43FA-8246-EC415D0C4EC9}"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resentation with Checklist"/>
        </a:ext>
      </dgm:extLst>
    </dgm:pt>
    <dgm:pt modelId="{4A70EBC0-5AFD-4352-9064-EDE347041F43}" type="pres">
      <dgm:prSet presAssocID="{16489E91-8ECE-43FA-8246-EC415D0C4EC9}" presName="spaceRect" presStyleCnt="0"/>
      <dgm:spPr/>
    </dgm:pt>
    <dgm:pt modelId="{A561846A-F885-43F9-A661-E0CCD6EBAC0A}" type="pres">
      <dgm:prSet presAssocID="{16489E91-8ECE-43FA-8246-EC415D0C4EC9}" presName="parTx" presStyleLbl="revTx" presStyleIdx="1" presStyleCnt="4">
        <dgm:presLayoutVars>
          <dgm:chMax val="0"/>
          <dgm:chPref val="0"/>
        </dgm:presLayoutVars>
      </dgm:prSet>
      <dgm:spPr/>
    </dgm:pt>
    <dgm:pt modelId="{1D7F93EF-67D3-4CC9-A566-B5DD913E1CA0}" type="pres">
      <dgm:prSet presAssocID="{4D24E6D8-8B5A-4D97-A0F7-015C8409B2B0}" presName="sibTrans" presStyleCnt="0"/>
      <dgm:spPr/>
    </dgm:pt>
    <dgm:pt modelId="{5F23425B-2FF5-41A7-87E7-7885B3E3358D}" type="pres">
      <dgm:prSet presAssocID="{DE369170-C365-41BF-A37C-40BABB16AFDA}" presName="compNode" presStyleCnt="0"/>
      <dgm:spPr/>
    </dgm:pt>
    <dgm:pt modelId="{269A15A3-2B9E-442E-A295-C095450307D2}" type="pres">
      <dgm:prSet presAssocID="{DE369170-C365-41BF-A37C-40BABB16AFDA}" presName="bgRect" presStyleLbl="bgShp" presStyleIdx="2" presStyleCnt="4"/>
      <dgm:spPr/>
    </dgm:pt>
    <dgm:pt modelId="{211CD1E8-25B9-4234-B364-CBC110F1C983}" type="pres">
      <dgm:prSet presAssocID="{DE369170-C365-41BF-A37C-40BABB16AFDA}"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tatistics"/>
        </a:ext>
      </dgm:extLst>
    </dgm:pt>
    <dgm:pt modelId="{63FA8F33-AE6F-4F9A-BCF1-EFC304FDA35B}" type="pres">
      <dgm:prSet presAssocID="{DE369170-C365-41BF-A37C-40BABB16AFDA}" presName="spaceRect" presStyleCnt="0"/>
      <dgm:spPr/>
    </dgm:pt>
    <dgm:pt modelId="{A83D90F9-0FEE-43EC-805D-EC8E024BF676}" type="pres">
      <dgm:prSet presAssocID="{DE369170-C365-41BF-A37C-40BABB16AFDA}" presName="parTx" presStyleLbl="revTx" presStyleIdx="2" presStyleCnt="4">
        <dgm:presLayoutVars>
          <dgm:chMax val="0"/>
          <dgm:chPref val="0"/>
        </dgm:presLayoutVars>
      </dgm:prSet>
      <dgm:spPr/>
    </dgm:pt>
    <dgm:pt modelId="{8B6BF339-62FC-4223-AE1C-F5FDBE4FABA4}" type="pres">
      <dgm:prSet presAssocID="{3AAC865D-815A-4EA0-A024-07437F3F1496}" presName="sibTrans" presStyleCnt="0"/>
      <dgm:spPr/>
    </dgm:pt>
    <dgm:pt modelId="{CD188A00-E94E-4EAF-BBE2-254BEA3AF37F}" type="pres">
      <dgm:prSet presAssocID="{939CD85E-C222-4467-BBEE-B9FC3528E367}" presName="compNode" presStyleCnt="0"/>
      <dgm:spPr/>
    </dgm:pt>
    <dgm:pt modelId="{45EA4E17-BA56-4E08-ACED-EEB0B1365F44}" type="pres">
      <dgm:prSet presAssocID="{939CD85E-C222-4467-BBEE-B9FC3528E367}" presName="bgRect" presStyleLbl="bgShp" presStyleIdx="3" presStyleCnt="4"/>
      <dgm:spPr/>
    </dgm:pt>
    <dgm:pt modelId="{266CD5C0-5303-4B7D-976E-CCEA14D6036F}" type="pres">
      <dgm:prSet presAssocID="{939CD85E-C222-4467-BBEE-B9FC3528E367}"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cientist"/>
        </a:ext>
      </dgm:extLst>
    </dgm:pt>
    <dgm:pt modelId="{C51BFB6E-19F5-4CFA-94BC-5B9574356271}" type="pres">
      <dgm:prSet presAssocID="{939CD85E-C222-4467-BBEE-B9FC3528E367}" presName="spaceRect" presStyleCnt="0"/>
      <dgm:spPr/>
    </dgm:pt>
    <dgm:pt modelId="{7C45C71A-3310-4D1B-A81A-7A7D510F3D39}" type="pres">
      <dgm:prSet presAssocID="{939CD85E-C222-4467-BBEE-B9FC3528E367}" presName="parTx" presStyleLbl="revTx" presStyleIdx="3" presStyleCnt="4">
        <dgm:presLayoutVars>
          <dgm:chMax val="0"/>
          <dgm:chPref val="0"/>
        </dgm:presLayoutVars>
      </dgm:prSet>
      <dgm:spPr/>
    </dgm:pt>
  </dgm:ptLst>
  <dgm:cxnLst>
    <dgm:cxn modelId="{C60D9826-68C9-45F4-942B-99D4644934B5}" type="presOf" srcId="{DE369170-C365-41BF-A37C-40BABB16AFDA}" destId="{A83D90F9-0FEE-43EC-805D-EC8E024BF676}" srcOrd="0" destOrd="0" presId="urn:microsoft.com/office/officeart/2018/2/layout/IconVerticalSolidList"/>
    <dgm:cxn modelId="{D9EC3E2E-5F34-456F-946D-58A1B7E37FF2}" type="presOf" srcId="{939CD85E-C222-4467-BBEE-B9FC3528E367}" destId="{7C45C71A-3310-4D1B-A81A-7A7D510F3D39}" srcOrd="0" destOrd="0" presId="urn:microsoft.com/office/officeart/2018/2/layout/IconVerticalSolidList"/>
    <dgm:cxn modelId="{4505157B-9A60-4022-8E31-7040B0805679}" srcId="{5F7DC655-F534-4679-915C-DBCC9E3D3099}" destId="{DE369170-C365-41BF-A37C-40BABB16AFDA}" srcOrd="2" destOrd="0" parTransId="{E3D2B7FA-0F27-4A7D-A781-34EBE2731D7C}" sibTransId="{3AAC865D-815A-4EA0-A024-07437F3F1496}"/>
    <dgm:cxn modelId="{411A8E90-B6EB-484A-89BB-9D76E4EA5F41}" type="presOf" srcId="{B2805980-34C1-442E-9C65-060D2FBB6503}" destId="{F9BF09D0-A468-40C6-A7F7-70003AC9A133}" srcOrd="0" destOrd="0" presId="urn:microsoft.com/office/officeart/2018/2/layout/IconVerticalSolidList"/>
    <dgm:cxn modelId="{B9D09BA0-BBC5-437F-B906-BFF2B6C00C84}" type="presOf" srcId="{5F7DC655-F534-4679-915C-DBCC9E3D3099}" destId="{171CB694-58E9-4F58-84D6-ABA41DF23CE9}" srcOrd="0" destOrd="0" presId="urn:microsoft.com/office/officeart/2018/2/layout/IconVerticalSolidList"/>
    <dgm:cxn modelId="{33A1A6B7-BB78-4200-BDD6-16E0D81084B4}" srcId="{5F7DC655-F534-4679-915C-DBCC9E3D3099}" destId="{B2805980-34C1-442E-9C65-060D2FBB6503}" srcOrd="0" destOrd="0" parTransId="{85EC89D5-DF6B-4053-A8E0-CDB0682171A9}" sibTransId="{03E33740-A546-4784-BA2A-AE8D22624469}"/>
    <dgm:cxn modelId="{5C9895D8-34C7-49C9-9936-D8A1C960E6A1}" type="presOf" srcId="{16489E91-8ECE-43FA-8246-EC415D0C4EC9}" destId="{A561846A-F885-43F9-A661-E0CCD6EBAC0A}" srcOrd="0" destOrd="0" presId="urn:microsoft.com/office/officeart/2018/2/layout/IconVerticalSolidList"/>
    <dgm:cxn modelId="{BFEB4CDD-AF18-4BA4-8611-6D68C5963ECC}" srcId="{5F7DC655-F534-4679-915C-DBCC9E3D3099}" destId="{16489E91-8ECE-43FA-8246-EC415D0C4EC9}" srcOrd="1" destOrd="0" parTransId="{608E9ED0-3A75-4E02-9E64-F06B873A9002}" sibTransId="{4D24E6D8-8B5A-4D97-A0F7-015C8409B2B0}"/>
    <dgm:cxn modelId="{8A14FBE7-12B7-4D03-A00C-22B3310B7FA1}" srcId="{5F7DC655-F534-4679-915C-DBCC9E3D3099}" destId="{939CD85E-C222-4467-BBEE-B9FC3528E367}" srcOrd="3" destOrd="0" parTransId="{2F8D0837-EB5D-4ADF-9E0F-76E4B24CB3B4}" sibTransId="{FF83DE72-D295-4575-9817-3DE09B6CE03E}"/>
    <dgm:cxn modelId="{C2053CF7-5DE3-496E-B1C5-20224E34DB90}" type="presParOf" srcId="{171CB694-58E9-4F58-84D6-ABA41DF23CE9}" destId="{062E8454-A895-4315-A2D5-0F414203C4E6}" srcOrd="0" destOrd="0" presId="urn:microsoft.com/office/officeart/2018/2/layout/IconVerticalSolidList"/>
    <dgm:cxn modelId="{5646BB8D-DAB0-4BDA-8C36-CDE70AD2C45A}" type="presParOf" srcId="{062E8454-A895-4315-A2D5-0F414203C4E6}" destId="{7AC631B9-2E78-4B1C-AA29-5082D14C6E47}" srcOrd="0" destOrd="0" presId="urn:microsoft.com/office/officeart/2018/2/layout/IconVerticalSolidList"/>
    <dgm:cxn modelId="{91841F4A-4754-4EBE-8E9D-8C7213D97B0C}" type="presParOf" srcId="{062E8454-A895-4315-A2D5-0F414203C4E6}" destId="{D8ECAC99-77FC-4336-A8BD-45BAF8C756FD}" srcOrd="1" destOrd="0" presId="urn:microsoft.com/office/officeart/2018/2/layout/IconVerticalSolidList"/>
    <dgm:cxn modelId="{9C510B33-8BC8-433B-8FF9-AC22BAF8436D}" type="presParOf" srcId="{062E8454-A895-4315-A2D5-0F414203C4E6}" destId="{B6B81D4D-D385-41C5-960E-EF15B57C1E42}" srcOrd="2" destOrd="0" presId="urn:microsoft.com/office/officeart/2018/2/layout/IconVerticalSolidList"/>
    <dgm:cxn modelId="{D71210BD-C409-4904-83CD-AC7AADE5A166}" type="presParOf" srcId="{062E8454-A895-4315-A2D5-0F414203C4E6}" destId="{F9BF09D0-A468-40C6-A7F7-70003AC9A133}" srcOrd="3" destOrd="0" presId="urn:microsoft.com/office/officeart/2018/2/layout/IconVerticalSolidList"/>
    <dgm:cxn modelId="{54C6C832-C76B-43F4-B7E3-2BEED6B88E54}" type="presParOf" srcId="{171CB694-58E9-4F58-84D6-ABA41DF23CE9}" destId="{A7FF0C53-B804-4936-AA67-96767C8E145A}" srcOrd="1" destOrd="0" presId="urn:microsoft.com/office/officeart/2018/2/layout/IconVerticalSolidList"/>
    <dgm:cxn modelId="{17D6C186-44B2-486C-A08A-878B2AF26912}" type="presParOf" srcId="{171CB694-58E9-4F58-84D6-ABA41DF23CE9}" destId="{2DB65F64-2BA9-4C97-A071-8B6421479AC2}" srcOrd="2" destOrd="0" presId="urn:microsoft.com/office/officeart/2018/2/layout/IconVerticalSolidList"/>
    <dgm:cxn modelId="{95A91F05-495D-4255-8A72-845E32B47F8C}" type="presParOf" srcId="{2DB65F64-2BA9-4C97-A071-8B6421479AC2}" destId="{7314D896-5B34-45CE-A9E1-EA4157B1E11E}" srcOrd="0" destOrd="0" presId="urn:microsoft.com/office/officeart/2018/2/layout/IconVerticalSolidList"/>
    <dgm:cxn modelId="{F90CFCC0-81CE-453A-AAEA-ED0CA966F589}" type="presParOf" srcId="{2DB65F64-2BA9-4C97-A071-8B6421479AC2}" destId="{ADF7FDA1-AD29-4276-BA70-E787C5990B59}" srcOrd="1" destOrd="0" presId="urn:microsoft.com/office/officeart/2018/2/layout/IconVerticalSolidList"/>
    <dgm:cxn modelId="{E7132E95-7F8E-4D99-B8F1-1C5A161185A7}" type="presParOf" srcId="{2DB65F64-2BA9-4C97-A071-8B6421479AC2}" destId="{4A70EBC0-5AFD-4352-9064-EDE347041F43}" srcOrd="2" destOrd="0" presId="urn:microsoft.com/office/officeart/2018/2/layout/IconVerticalSolidList"/>
    <dgm:cxn modelId="{2F0117A2-6A17-464B-98EB-AD9218C28B6F}" type="presParOf" srcId="{2DB65F64-2BA9-4C97-A071-8B6421479AC2}" destId="{A561846A-F885-43F9-A661-E0CCD6EBAC0A}" srcOrd="3" destOrd="0" presId="urn:microsoft.com/office/officeart/2018/2/layout/IconVerticalSolidList"/>
    <dgm:cxn modelId="{593C08E8-8F28-46E3-9E91-ED50D985787B}" type="presParOf" srcId="{171CB694-58E9-4F58-84D6-ABA41DF23CE9}" destId="{1D7F93EF-67D3-4CC9-A566-B5DD913E1CA0}" srcOrd="3" destOrd="0" presId="urn:microsoft.com/office/officeart/2018/2/layout/IconVerticalSolidList"/>
    <dgm:cxn modelId="{96079A94-7E79-45E6-9061-5ACAC679D0C4}" type="presParOf" srcId="{171CB694-58E9-4F58-84D6-ABA41DF23CE9}" destId="{5F23425B-2FF5-41A7-87E7-7885B3E3358D}" srcOrd="4" destOrd="0" presId="urn:microsoft.com/office/officeart/2018/2/layout/IconVerticalSolidList"/>
    <dgm:cxn modelId="{58D2B057-F675-4F7B-B292-2BE157EDBC97}" type="presParOf" srcId="{5F23425B-2FF5-41A7-87E7-7885B3E3358D}" destId="{269A15A3-2B9E-442E-A295-C095450307D2}" srcOrd="0" destOrd="0" presId="urn:microsoft.com/office/officeart/2018/2/layout/IconVerticalSolidList"/>
    <dgm:cxn modelId="{B55BCB53-6C37-4566-AF9C-BDCF750194CE}" type="presParOf" srcId="{5F23425B-2FF5-41A7-87E7-7885B3E3358D}" destId="{211CD1E8-25B9-4234-B364-CBC110F1C983}" srcOrd="1" destOrd="0" presId="urn:microsoft.com/office/officeart/2018/2/layout/IconVerticalSolidList"/>
    <dgm:cxn modelId="{15EECF92-7E8B-4C43-A07A-6E3FE9B5E3F1}" type="presParOf" srcId="{5F23425B-2FF5-41A7-87E7-7885B3E3358D}" destId="{63FA8F33-AE6F-4F9A-BCF1-EFC304FDA35B}" srcOrd="2" destOrd="0" presId="urn:microsoft.com/office/officeart/2018/2/layout/IconVerticalSolidList"/>
    <dgm:cxn modelId="{7F69A55D-47BD-4D38-BAE1-F9BF4E8B1A1B}" type="presParOf" srcId="{5F23425B-2FF5-41A7-87E7-7885B3E3358D}" destId="{A83D90F9-0FEE-43EC-805D-EC8E024BF676}" srcOrd="3" destOrd="0" presId="urn:microsoft.com/office/officeart/2018/2/layout/IconVerticalSolidList"/>
    <dgm:cxn modelId="{D7456741-5ADB-4A46-9AA8-98E7D038D89E}" type="presParOf" srcId="{171CB694-58E9-4F58-84D6-ABA41DF23CE9}" destId="{8B6BF339-62FC-4223-AE1C-F5FDBE4FABA4}" srcOrd="5" destOrd="0" presId="urn:microsoft.com/office/officeart/2018/2/layout/IconVerticalSolidList"/>
    <dgm:cxn modelId="{E02EC8BF-634A-44BD-BA89-AD59A80F3962}" type="presParOf" srcId="{171CB694-58E9-4F58-84D6-ABA41DF23CE9}" destId="{CD188A00-E94E-4EAF-BBE2-254BEA3AF37F}" srcOrd="6" destOrd="0" presId="urn:microsoft.com/office/officeart/2018/2/layout/IconVerticalSolidList"/>
    <dgm:cxn modelId="{80EFE3F4-C670-4294-AB51-E14AAF45F307}" type="presParOf" srcId="{CD188A00-E94E-4EAF-BBE2-254BEA3AF37F}" destId="{45EA4E17-BA56-4E08-ACED-EEB0B1365F44}" srcOrd="0" destOrd="0" presId="urn:microsoft.com/office/officeart/2018/2/layout/IconVerticalSolidList"/>
    <dgm:cxn modelId="{054E7825-B396-404C-A047-A90ADD187F28}" type="presParOf" srcId="{CD188A00-E94E-4EAF-BBE2-254BEA3AF37F}" destId="{266CD5C0-5303-4B7D-976E-CCEA14D6036F}" srcOrd="1" destOrd="0" presId="urn:microsoft.com/office/officeart/2018/2/layout/IconVerticalSolidList"/>
    <dgm:cxn modelId="{3DAECF3D-B371-4FAE-8F86-71DF7A8F3419}" type="presParOf" srcId="{CD188A00-E94E-4EAF-BBE2-254BEA3AF37F}" destId="{C51BFB6E-19F5-4CFA-94BC-5B9574356271}" srcOrd="2" destOrd="0" presId="urn:microsoft.com/office/officeart/2018/2/layout/IconVerticalSolidList"/>
    <dgm:cxn modelId="{B1EC7D6D-7A4E-4627-9A5B-04D3D5DCF8B5}" type="presParOf" srcId="{CD188A00-E94E-4EAF-BBE2-254BEA3AF37F}" destId="{7C45C71A-3310-4D1B-A81A-7A7D510F3D39}"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C6AD508-5074-46C5-8BAC-A5F839BC86BB}"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54B3D291-F5CB-4EEA-AE36-FF8F0085DF8A}">
      <dgm:prSet/>
      <dgm:spPr/>
      <dgm:t>
        <a:bodyPr/>
        <a:lstStyle/>
        <a:p>
          <a:r>
            <a:rPr lang="en-GB" dirty="0"/>
            <a:t>To understand a scenario, there are some basic questions you need to ask yourself:</a:t>
          </a:r>
          <a:endParaRPr lang="en-US" dirty="0"/>
        </a:p>
      </dgm:t>
    </dgm:pt>
    <dgm:pt modelId="{E9669CDE-0491-4045-82E9-722DD0FB9D07}" type="parTrans" cxnId="{45FCAE8C-55B5-4D35-A9E7-F18E8381666D}">
      <dgm:prSet/>
      <dgm:spPr/>
      <dgm:t>
        <a:bodyPr/>
        <a:lstStyle/>
        <a:p>
          <a:endParaRPr lang="en-US"/>
        </a:p>
      </dgm:t>
    </dgm:pt>
    <dgm:pt modelId="{C62AF704-0DB2-485D-8DA6-6D44742D84C3}" type="sibTrans" cxnId="{45FCAE8C-55B5-4D35-A9E7-F18E8381666D}">
      <dgm:prSet/>
      <dgm:spPr/>
      <dgm:t>
        <a:bodyPr/>
        <a:lstStyle/>
        <a:p>
          <a:endParaRPr lang="en-US"/>
        </a:p>
      </dgm:t>
    </dgm:pt>
    <dgm:pt modelId="{43B61521-8EF3-4264-939F-C9865FA35E72}">
      <dgm:prSet/>
      <dgm:spPr/>
      <dgm:t>
        <a:bodyPr/>
        <a:lstStyle/>
        <a:p>
          <a:r>
            <a:rPr lang="en-GB" b="1" i="1" dirty="0"/>
            <a:t>Who wants the Data model?</a:t>
          </a:r>
          <a:endParaRPr lang="en-US" b="1" i="1" dirty="0"/>
        </a:p>
      </dgm:t>
    </dgm:pt>
    <dgm:pt modelId="{114F9892-D907-4D40-8479-D763F6B97919}" type="parTrans" cxnId="{998163E3-634B-4627-8243-61DDC2FE10F4}">
      <dgm:prSet/>
      <dgm:spPr/>
      <dgm:t>
        <a:bodyPr/>
        <a:lstStyle/>
        <a:p>
          <a:endParaRPr lang="en-US"/>
        </a:p>
      </dgm:t>
    </dgm:pt>
    <dgm:pt modelId="{07E7BF40-D8E1-4E79-9004-8AB134D31C7F}" type="sibTrans" cxnId="{998163E3-634B-4627-8243-61DDC2FE10F4}">
      <dgm:prSet/>
      <dgm:spPr/>
      <dgm:t>
        <a:bodyPr/>
        <a:lstStyle/>
        <a:p>
          <a:endParaRPr lang="en-US"/>
        </a:p>
      </dgm:t>
    </dgm:pt>
    <dgm:pt modelId="{5CEA6ECD-5A68-417E-B85D-A7E5DD87A93B}">
      <dgm:prSet/>
      <dgm:spPr/>
      <dgm:t>
        <a:bodyPr/>
        <a:lstStyle/>
        <a:p>
          <a:r>
            <a:rPr lang="en-GB" b="1" i="1" dirty="0"/>
            <a:t>What do they want it to do?</a:t>
          </a:r>
          <a:endParaRPr lang="en-US" b="1" i="1" dirty="0"/>
        </a:p>
      </dgm:t>
    </dgm:pt>
    <dgm:pt modelId="{1CC05223-00FB-4FDB-8D79-69371921B5E0}" type="parTrans" cxnId="{277A5EA8-2399-4388-BF9F-D5C98428A0F5}">
      <dgm:prSet/>
      <dgm:spPr/>
      <dgm:t>
        <a:bodyPr/>
        <a:lstStyle/>
        <a:p>
          <a:endParaRPr lang="en-US"/>
        </a:p>
      </dgm:t>
    </dgm:pt>
    <dgm:pt modelId="{CCD51F7C-EED0-4FC2-B44A-AA631D7F7196}" type="sibTrans" cxnId="{277A5EA8-2399-4388-BF9F-D5C98428A0F5}">
      <dgm:prSet/>
      <dgm:spPr/>
      <dgm:t>
        <a:bodyPr/>
        <a:lstStyle/>
        <a:p>
          <a:endParaRPr lang="en-US"/>
        </a:p>
      </dgm:t>
    </dgm:pt>
    <dgm:pt modelId="{F333CC07-43B4-46F3-A14B-9F91578768CD}">
      <dgm:prSet/>
      <dgm:spPr/>
      <dgm:t>
        <a:bodyPr/>
        <a:lstStyle/>
        <a:p>
          <a:r>
            <a:rPr lang="en-GB" b="1" i="1" dirty="0"/>
            <a:t>Do I understand the context of the data model?</a:t>
          </a:r>
          <a:endParaRPr lang="en-US" b="1" i="1" dirty="0"/>
        </a:p>
      </dgm:t>
    </dgm:pt>
    <dgm:pt modelId="{F268DAC5-C31C-459F-A9AB-CB666205685B}" type="parTrans" cxnId="{0E75C960-2BAE-45EC-AD9F-FEC076AB66EA}">
      <dgm:prSet/>
      <dgm:spPr/>
      <dgm:t>
        <a:bodyPr/>
        <a:lstStyle/>
        <a:p>
          <a:endParaRPr lang="en-US"/>
        </a:p>
      </dgm:t>
    </dgm:pt>
    <dgm:pt modelId="{0A102C79-E6C5-4AD3-9414-98BEE074B397}" type="sibTrans" cxnId="{0E75C960-2BAE-45EC-AD9F-FEC076AB66EA}">
      <dgm:prSet/>
      <dgm:spPr/>
      <dgm:t>
        <a:bodyPr/>
        <a:lstStyle/>
        <a:p>
          <a:endParaRPr lang="en-US"/>
        </a:p>
      </dgm:t>
    </dgm:pt>
    <dgm:pt modelId="{E56CAA27-8ACE-44ED-A89F-0B7AA5465711}">
      <dgm:prSet/>
      <dgm:spPr/>
      <dgm:t>
        <a:bodyPr/>
        <a:lstStyle/>
        <a:p>
          <a:r>
            <a:rPr lang="en-GB" b="1" i="1" dirty="0"/>
            <a:t>Are there any important Keywords that I don’t understand?</a:t>
          </a:r>
          <a:endParaRPr lang="en-US" b="1" i="1" dirty="0"/>
        </a:p>
      </dgm:t>
    </dgm:pt>
    <dgm:pt modelId="{4DAEDA77-195B-4DE3-9B6D-03D164F8F473}" type="parTrans" cxnId="{95F5A196-388D-4C80-BF7D-ED809CED2A9E}">
      <dgm:prSet/>
      <dgm:spPr/>
      <dgm:t>
        <a:bodyPr/>
        <a:lstStyle/>
        <a:p>
          <a:endParaRPr lang="en-US"/>
        </a:p>
      </dgm:t>
    </dgm:pt>
    <dgm:pt modelId="{C935AF8B-7730-49D8-A95B-7F7796356E78}" type="sibTrans" cxnId="{95F5A196-388D-4C80-BF7D-ED809CED2A9E}">
      <dgm:prSet/>
      <dgm:spPr/>
      <dgm:t>
        <a:bodyPr/>
        <a:lstStyle/>
        <a:p>
          <a:endParaRPr lang="en-US"/>
        </a:p>
      </dgm:t>
    </dgm:pt>
    <dgm:pt modelId="{BAA8206E-6130-452E-94AC-A903D8462CBA}">
      <dgm:prSet/>
      <dgm:spPr/>
      <dgm:t>
        <a:bodyPr/>
        <a:lstStyle/>
        <a:p>
          <a:r>
            <a:rPr lang="en-GB" dirty="0"/>
            <a:t>You need to be able understand all parts of the scenario to be able to develop a good data model.</a:t>
          </a:r>
          <a:endParaRPr lang="en-US" dirty="0"/>
        </a:p>
      </dgm:t>
    </dgm:pt>
    <dgm:pt modelId="{570CBE7E-622A-4507-A05F-E7129242FA3E}" type="parTrans" cxnId="{2C63EF7B-116D-457D-9A81-64E02C08F671}">
      <dgm:prSet/>
      <dgm:spPr/>
      <dgm:t>
        <a:bodyPr/>
        <a:lstStyle/>
        <a:p>
          <a:endParaRPr lang="en-US"/>
        </a:p>
      </dgm:t>
    </dgm:pt>
    <dgm:pt modelId="{15ED18AC-6182-48BD-BE23-B267219E74D1}" type="sibTrans" cxnId="{2C63EF7B-116D-457D-9A81-64E02C08F671}">
      <dgm:prSet/>
      <dgm:spPr/>
      <dgm:t>
        <a:bodyPr/>
        <a:lstStyle/>
        <a:p>
          <a:endParaRPr lang="en-US"/>
        </a:p>
      </dgm:t>
    </dgm:pt>
    <dgm:pt modelId="{0D631A44-F5B9-4C73-9EA2-7ECA0F6EFD39}">
      <dgm:prSet/>
      <dgm:spPr/>
      <dgm:t>
        <a:bodyPr/>
        <a:lstStyle/>
        <a:p>
          <a:r>
            <a:rPr lang="en-GB"/>
            <a:t>This will help the business make effective decisions.</a:t>
          </a:r>
          <a:endParaRPr lang="en-US"/>
        </a:p>
      </dgm:t>
    </dgm:pt>
    <dgm:pt modelId="{729EAE04-F05C-4DE5-B4F1-BE552CF1BC11}" type="parTrans" cxnId="{0D80C31D-29F8-4C84-8CD2-8404B990CA75}">
      <dgm:prSet/>
      <dgm:spPr/>
      <dgm:t>
        <a:bodyPr/>
        <a:lstStyle/>
        <a:p>
          <a:endParaRPr lang="en-US"/>
        </a:p>
      </dgm:t>
    </dgm:pt>
    <dgm:pt modelId="{27432204-2448-490D-B209-3369D12AE849}" type="sibTrans" cxnId="{0D80C31D-29F8-4C84-8CD2-8404B990CA75}">
      <dgm:prSet/>
      <dgm:spPr/>
      <dgm:t>
        <a:bodyPr/>
        <a:lstStyle/>
        <a:p>
          <a:endParaRPr lang="en-US"/>
        </a:p>
      </dgm:t>
    </dgm:pt>
    <dgm:pt modelId="{CA41E6DD-CFFD-469F-B34E-571EA45E30C7}" type="pres">
      <dgm:prSet presAssocID="{AC6AD508-5074-46C5-8BAC-A5F839BC86BB}" presName="root" presStyleCnt="0">
        <dgm:presLayoutVars>
          <dgm:dir/>
          <dgm:resizeHandles val="exact"/>
        </dgm:presLayoutVars>
      </dgm:prSet>
      <dgm:spPr/>
    </dgm:pt>
    <dgm:pt modelId="{908CCCE4-1971-4731-8D07-8B58A6970256}" type="pres">
      <dgm:prSet presAssocID="{54B3D291-F5CB-4EEA-AE36-FF8F0085DF8A}" presName="compNode" presStyleCnt="0"/>
      <dgm:spPr/>
    </dgm:pt>
    <dgm:pt modelId="{7729F4AC-E234-47FF-AD49-2746C7A8E38A}" type="pres">
      <dgm:prSet presAssocID="{54B3D291-F5CB-4EEA-AE36-FF8F0085DF8A}" presName="bgRect" presStyleLbl="bgShp" presStyleIdx="0" presStyleCnt="7"/>
      <dgm:spPr/>
    </dgm:pt>
    <dgm:pt modelId="{6B6508E9-1DE9-423A-ABBA-358215CDF159}" type="pres">
      <dgm:prSet presAssocID="{54B3D291-F5CB-4EEA-AE36-FF8F0085DF8A}"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Question mark"/>
        </a:ext>
      </dgm:extLst>
    </dgm:pt>
    <dgm:pt modelId="{B7E9542F-EE26-4A78-9B09-43BACDA1A5B2}" type="pres">
      <dgm:prSet presAssocID="{54B3D291-F5CB-4EEA-AE36-FF8F0085DF8A}" presName="spaceRect" presStyleCnt="0"/>
      <dgm:spPr/>
    </dgm:pt>
    <dgm:pt modelId="{A1CD36B7-3218-44D0-BBD6-20E84073BD91}" type="pres">
      <dgm:prSet presAssocID="{54B3D291-F5CB-4EEA-AE36-FF8F0085DF8A}" presName="parTx" presStyleLbl="revTx" presStyleIdx="0" presStyleCnt="7">
        <dgm:presLayoutVars>
          <dgm:chMax val="0"/>
          <dgm:chPref val="0"/>
        </dgm:presLayoutVars>
      </dgm:prSet>
      <dgm:spPr/>
    </dgm:pt>
    <dgm:pt modelId="{7CE77615-3276-4F88-9541-6DEE02E3A3EE}" type="pres">
      <dgm:prSet presAssocID="{C62AF704-0DB2-485D-8DA6-6D44742D84C3}" presName="sibTrans" presStyleCnt="0"/>
      <dgm:spPr/>
    </dgm:pt>
    <dgm:pt modelId="{44817C1C-3814-404F-8E71-0B2FCEA36259}" type="pres">
      <dgm:prSet presAssocID="{43B61521-8EF3-4264-939F-C9865FA35E72}" presName="compNode" presStyleCnt="0"/>
      <dgm:spPr/>
    </dgm:pt>
    <dgm:pt modelId="{8951B7EB-80AD-4FA1-AB4C-E40A8E6B52DE}" type="pres">
      <dgm:prSet presAssocID="{43B61521-8EF3-4264-939F-C9865FA35E72}" presName="bgRect" presStyleLbl="bgShp" presStyleIdx="1" presStyleCnt="7"/>
      <dgm:spPr/>
    </dgm:pt>
    <dgm:pt modelId="{4AE8C6FD-6F9A-4CA3-BD84-7525A8E06FF6}" type="pres">
      <dgm:prSet presAssocID="{43B61521-8EF3-4264-939F-C9865FA35E72}" presName="iconRect" presStyleLbl="node1" presStyleIdx="1" presStyleCnt="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arget Audience"/>
        </a:ext>
      </dgm:extLst>
    </dgm:pt>
    <dgm:pt modelId="{3B4C44EC-CE0B-4F98-A6B6-75B4B775215C}" type="pres">
      <dgm:prSet presAssocID="{43B61521-8EF3-4264-939F-C9865FA35E72}" presName="spaceRect" presStyleCnt="0"/>
      <dgm:spPr/>
    </dgm:pt>
    <dgm:pt modelId="{8E4624A0-BDD5-4251-89D8-E0296D84A28F}" type="pres">
      <dgm:prSet presAssocID="{43B61521-8EF3-4264-939F-C9865FA35E72}" presName="parTx" presStyleLbl="revTx" presStyleIdx="1" presStyleCnt="7">
        <dgm:presLayoutVars>
          <dgm:chMax val="0"/>
          <dgm:chPref val="0"/>
        </dgm:presLayoutVars>
      </dgm:prSet>
      <dgm:spPr/>
    </dgm:pt>
    <dgm:pt modelId="{8AEE647A-E01D-4BE8-AAA2-C374927B4351}" type="pres">
      <dgm:prSet presAssocID="{07E7BF40-D8E1-4E79-9004-8AB134D31C7F}" presName="sibTrans" presStyleCnt="0"/>
      <dgm:spPr/>
    </dgm:pt>
    <dgm:pt modelId="{C4A48695-39C2-4FE4-9890-2E3E88818960}" type="pres">
      <dgm:prSet presAssocID="{5CEA6ECD-5A68-417E-B85D-A7E5DD87A93B}" presName="compNode" presStyleCnt="0"/>
      <dgm:spPr/>
    </dgm:pt>
    <dgm:pt modelId="{1821DB17-AAD9-405D-A9B5-4422D84D2825}" type="pres">
      <dgm:prSet presAssocID="{5CEA6ECD-5A68-417E-B85D-A7E5DD87A93B}" presName="bgRect" presStyleLbl="bgShp" presStyleIdx="2" presStyleCnt="7"/>
      <dgm:spPr/>
    </dgm:pt>
    <dgm:pt modelId="{98EA5C62-563E-471A-820F-733D6BFD68E9}" type="pres">
      <dgm:prSet presAssocID="{5CEA6ECD-5A68-417E-B85D-A7E5DD87A93B}" presName="iconRect" presStyleLbl="node1" presStyleIdx="2" presStyleCnt="7"/>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orkflow"/>
        </a:ext>
      </dgm:extLst>
    </dgm:pt>
    <dgm:pt modelId="{611AC01C-C124-4137-B767-81DF830AC1DC}" type="pres">
      <dgm:prSet presAssocID="{5CEA6ECD-5A68-417E-B85D-A7E5DD87A93B}" presName="spaceRect" presStyleCnt="0"/>
      <dgm:spPr/>
    </dgm:pt>
    <dgm:pt modelId="{6AD528D1-9E4B-4C7A-AD52-6AF844E7B02E}" type="pres">
      <dgm:prSet presAssocID="{5CEA6ECD-5A68-417E-B85D-A7E5DD87A93B}" presName="parTx" presStyleLbl="revTx" presStyleIdx="2" presStyleCnt="7">
        <dgm:presLayoutVars>
          <dgm:chMax val="0"/>
          <dgm:chPref val="0"/>
        </dgm:presLayoutVars>
      </dgm:prSet>
      <dgm:spPr/>
    </dgm:pt>
    <dgm:pt modelId="{C30E6F85-B743-4740-AF96-5BC0824C6A8C}" type="pres">
      <dgm:prSet presAssocID="{CCD51F7C-EED0-4FC2-B44A-AA631D7F7196}" presName="sibTrans" presStyleCnt="0"/>
      <dgm:spPr/>
    </dgm:pt>
    <dgm:pt modelId="{BBA3033F-3466-4F92-8E2A-375E295CD35B}" type="pres">
      <dgm:prSet presAssocID="{F333CC07-43B4-46F3-A14B-9F91578768CD}" presName="compNode" presStyleCnt="0"/>
      <dgm:spPr/>
    </dgm:pt>
    <dgm:pt modelId="{48461F20-033F-4A06-8776-216B16F5AC2E}" type="pres">
      <dgm:prSet presAssocID="{F333CC07-43B4-46F3-A14B-9F91578768CD}" presName="bgRect" presStyleLbl="bgShp" presStyleIdx="3" presStyleCnt="7"/>
      <dgm:spPr/>
    </dgm:pt>
    <dgm:pt modelId="{19C4E16B-8EC0-49D8-B8A2-756E55B26EFE}" type="pres">
      <dgm:prSet presAssocID="{F333CC07-43B4-46F3-A14B-9F91578768CD}" presName="iconRect" presStyleLbl="node1" presStyleIdx="3" presStyleCnt="7"/>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Table"/>
        </a:ext>
      </dgm:extLst>
    </dgm:pt>
    <dgm:pt modelId="{23109667-D7F6-4064-A963-0D470A656E37}" type="pres">
      <dgm:prSet presAssocID="{F333CC07-43B4-46F3-A14B-9F91578768CD}" presName="spaceRect" presStyleCnt="0"/>
      <dgm:spPr/>
    </dgm:pt>
    <dgm:pt modelId="{8275FAB7-33C8-4514-9FEC-8BA274084B56}" type="pres">
      <dgm:prSet presAssocID="{F333CC07-43B4-46F3-A14B-9F91578768CD}" presName="parTx" presStyleLbl="revTx" presStyleIdx="3" presStyleCnt="7">
        <dgm:presLayoutVars>
          <dgm:chMax val="0"/>
          <dgm:chPref val="0"/>
        </dgm:presLayoutVars>
      </dgm:prSet>
      <dgm:spPr/>
    </dgm:pt>
    <dgm:pt modelId="{F9204BB3-E9BB-4D03-8255-CF26122651B3}" type="pres">
      <dgm:prSet presAssocID="{0A102C79-E6C5-4AD3-9414-98BEE074B397}" presName="sibTrans" presStyleCnt="0"/>
      <dgm:spPr/>
    </dgm:pt>
    <dgm:pt modelId="{94CEB1A4-9E70-4A49-8EA2-6EA2B645273E}" type="pres">
      <dgm:prSet presAssocID="{E56CAA27-8ACE-44ED-A89F-0B7AA5465711}" presName="compNode" presStyleCnt="0"/>
      <dgm:spPr/>
    </dgm:pt>
    <dgm:pt modelId="{CF23BBC4-AB75-4354-88C1-121B85F42330}" type="pres">
      <dgm:prSet presAssocID="{E56CAA27-8ACE-44ED-A89F-0B7AA5465711}" presName="bgRect" presStyleLbl="bgShp" presStyleIdx="4" presStyleCnt="7"/>
      <dgm:spPr/>
    </dgm:pt>
    <dgm:pt modelId="{51B6BD50-3CBD-4E49-84E4-9CFB80ECF77F}" type="pres">
      <dgm:prSet presAssocID="{E56CAA27-8ACE-44ED-A89F-0B7AA5465711}" presName="iconRect" presStyleLbl="node1" presStyleIdx="4" presStyleCnt="7"/>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Key"/>
        </a:ext>
      </dgm:extLst>
    </dgm:pt>
    <dgm:pt modelId="{8531A2E5-930A-4177-9A68-5E09C123CCF4}" type="pres">
      <dgm:prSet presAssocID="{E56CAA27-8ACE-44ED-A89F-0B7AA5465711}" presName="spaceRect" presStyleCnt="0"/>
      <dgm:spPr/>
    </dgm:pt>
    <dgm:pt modelId="{31D1A7B5-FF92-4F0E-820A-48086293A893}" type="pres">
      <dgm:prSet presAssocID="{E56CAA27-8ACE-44ED-A89F-0B7AA5465711}" presName="parTx" presStyleLbl="revTx" presStyleIdx="4" presStyleCnt="7">
        <dgm:presLayoutVars>
          <dgm:chMax val="0"/>
          <dgm:chPref val="0"/>
        </dgm:presLayoutVars>
      </dgm:prSet>
      <dgm:spPr/>
    </dgm:pt>
    <dgm:pt modelId="{0C00B059-2FB5-4F65-852C-072284CD44C1}" type="pres">
      <dgm:prSet presAssocID="{C935AF8B-7730-49D8-A95B-7F7796356E78}" presName="sibTrans" presStyleCnt="0"/>
      <dgm:spPr/>
    </dgm:pt>
    <dgm:pt modelId="{20555564-232B-4CAA-9EA1-A3F850BC1F76}" type="pres">
      <dgm:prSet presAssocID="{BAA8206E-6130-452E-94AC-A903D8462CBA}" presName="compNode" presStyleCnt="0"/>
      <dgm:spPr/>
    </dgm:pt>
    <dgm:pt modelId="{937B5E0D-2690-475C-8FA6-30CE6AEE9D5A}" type="pres">
      <dgm:prSet presAssocID="{BAA8206E-6130-452E-94AC-A903D8462CBA}" presName="bgRect" presStyleLbl="bgShp" presStyleIdx="5" presStyleCnt="7"/>
      <dgm:spPr/>
    </dgm:pt>
    <dgm:pt modelId="{EE03B866-3EE5-476A-ACDE-DCA0356D96FF}" type="pres">
      <dgm:prSet presAssocID="{BAA8206E-6130-452E-94AC-A903D8462CBA}" presName="iconRect" presStyleLbl="node1" presStyleIdx="5" presStyleCnt="7"/>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Head with Gears"/>
        </a:ext>
      </dgm:extLst>
    </dgm:pt>
    <dgm:pt modelId="{49171994-C15C-4DF0-9B1F-AEB403D4BCC2}" type="pres">
      <dgm:prSet presAssocID="{BAA8206E-6130-452E-94AC-A903D8462CBA}" presName="spaceRect" presStyleCnt="0"/>
      <dgm:spPr/>
    </dgm:pt>
    <dgm:pt modelId="{B2E511F8-0A22-4021-B477-AD401792B59C}" type="pres">
      <dgm:prSet presAssocID="{BAA8206E-6130-452E-94AC-A903D8462CBA}" presName="parTx" presStyleLbl="revTx" presStyleIdx="5" presStyleCnt="7">
        <dgm:presLayoutVars>
          <dgm:chMax val="0"/>
          <dgm:chPref val="0"/>
        </dgm:presLayoutVars>
      </dgm:prSet>
      <dgm:spPr/>
    </dgm:pt>
    <dgm:pt modelId="{5A201B17-26F0-46DB-ACDF-D965DCA462CB}" type="pres">
      <dgm:prSet presAssocID="{15ED18AC-6182-48BD-BE23-B267219E74D1}" presName="sibTrans" presStyleCnt="0"/>
      <dgm:spPr/>
    </dgm:pt>
    <dgm:pt modelId="{6244453F-AD79-45AD-88A7-783870A14419}" type="pres">
      <dgm:prSet presAssocID="{0D631A44-F5B9-4C73-9EA2-7ECA0F6EFD39}" presName="compNode" presStyleCnt="0"/>
      <dgm:spPr/>
    </dgm:pt>
    <dgm:pt modelId="{ECFACD34-5174-46D6-815D-4C5F45FC1C1F}" type="pres">
      <dgm:prSet presAssocID="{0D631A44-F5B9-4C73-9EA2-7ECA0F6EFD39}" presName="bgRect" presStyleLbl="bgShp" presStyleIdx="6" presStyleCnt="7"/>
      <dgm:spPr/>
    </dgm:pt>
    <dgm:pt modelId="{8DA4FB46-FD49-446A-B041-7428F3FABCE9}" type="pres">
      <dgm:prSet presAssocID="{0D631A44-F5B9-4C73-9EA2-7ECA0F6EFD39}" presName="iconRect" presStyleLbl="node1" presStyleIdx="6" presStyleCnt="7"/>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Handshake"/>
        </a:ext>
      </dgm:extLst>
    </dgm:pt>
    <dgm:pt modelId="{A8C22B06-5DFD-46F7-871A-D49A1EC5CC83}" type="pres">
      <dgm:prSet presAssocID="{0D631A44-F5B9-4C73-9EA2-7ECA0F6EFD39}" presName="spaceRect" presStyleCnt="0"/>
      <dgm:spPr/>
    </dgm:pt>
    <dgm:pt modelId="{F27D3144-4A28-40DF-ADA2-379815B2C650}" type="pres">
      <dgm:prSet presAssocID="{0D631A44-F5B9-4C73-9EA2-7ECA0F6EFD39}" presName="parTx" presStyleLbl="revTx" presStyleIdx="6" presStyleCnt="7">
        <dgm:presLayoutVars>
          <dgm:chMax val="0"/>
          <dgm:chPref val="0"/>
        </dgm:presLayoutVars>
      </dgm:prSet>
      <dgm:spPr/>
    </dgm:pt>
  </dgm:ptLst>
  <dgm:cxnLst>
    <dgm:cxn modelId="{0D548200-C430-4969-B120-435F78E684BA}" type="presOf" srcId="{5CEA6ECD-5A68-417E-B85D-A7E5DD87A93B}" destId="{6AD528D1-9E4B-4C7A-AD52-6AF844E7B02E}" srcOrd="0" destOrd="0" presId="urn:microsoft.com/office/officeart/2018/2/layout/IconVerticalSolidList"/>
    <dgm:cxn modelId="{8C6EDA03-E4EA-4F87-980D-46F0C962FA63}" type="presOf" srcId="{0D631A44-F5B9-4C73-9EA2-7ECA0F6EFD39}" destId="{F27D3144-4A28-40DF-ADA2-379815B2C650}" srcOrd="0" destOrd="0" presId="urn:microsoft.com/office/officeart/2018/2/layout/IconVerticalSolidList"/>
    <dgm:cxn modelId="{D196AE13-CD44-49F0-9B12-DD914AB492E4}" type="presOf" srcId="{AC6AD508-5074-46C5-8BAC-A5F839BC86BB}" destId="{CA41E6DD-CFFD-469F-B34E-571EA45E30C7}" srcOrd="0" destOrd="0" presId="urn:microsoft.com/office/officeart/2018/2/layout/IconVerticalSolidList"/>
    <dgm:cxn modelId="{0D80C31D-29F8-4C84-8CD2-8404B990CA75}" srcId="{AC6AD508-5074-46C5-8BAC-A5F839BC86BB}" destId="{0D631A44-F5B9-4C73-9EA2-7ECA0F6EFD39}" srcOrd="6" destOrd="0" parTransId="{729EAE04-F05C-4DE5-B4F1-BE552CF1BC11}" sibTransId="{27432204-2448-490D-B209-3369D12AE849}"/>
    <dgm:cxn modelId="{0E75C960-2BAE-45EC-AD9F-FEC076AB66EA}" srcId="{AC6AD508-5074-46C5-8BAC-A5F839BC86BB}" destId="{F333CC07-43B4-46F3-A14B-9F91578768CD}" srcOrd="3" destOrd="0" parTransId="{F268DAC5-C31C-459F-A9AB-CB666205685B}" sibTransId="{0A102C79-E6C5-4AD3-9414-98BEE074B397}"/>
    <dgm:cxn modelId="{12B3ED70-982B-4A0D-8D84-DBE6EBF192DF}" type="presOf" srcId="{BAA8206E-6130-452E-94AC-A903D8462CBA}" destId="{B2E511F8-0A22-4021-B477-AD401792B59C}" srcOrd="0" destOrd="0" presId="urn:microsoft.com/office/officeart/2018/2/layout/IconVerticalSolidList"/>
    <dgm:cxn modelId="{87813E53-7733-4D5C-A9C3-2DC1C4B818AC}" type="presOf" srcId="{F333CC07-43B4-46F3-A14B-9F91578768CD}" destId="{8275FAB7-33C8-4514-9FEC-8BA274084B56}" srcOrd="0" destOrd="0" presId="urn:microsoft.com/office/officeart/2018/2/layout/IconVerticalSolidList"/>
    <dgm:cxn modelId="{2C63EF7B-116D-457D-9A81-64E02C08F671}" srcId="{AC6AD508-5074-46C5-8BAC-A5F839BC86BB}" destId="{BAA8206E-6130-452E-94AC-A903D8462CBA}" srcOrd="5" destOrd="0" parTransId="{570CBE7E-622A-4507-A05F-E7129242FA3E}" sibTransId="{15ED18AC-6182-48BD-BE23-B267219E74D1}"/>
    <dgm:cxn modelId="{45FCAE8C-55B5-4D35-A9E7-F18E8381666D}" srcId="{AC6AD508-5074-46C5-8BAC-A5F839BC86BB}" destId="{54B3D291-F5CB-4EEA-AE36-FF8F0085DF8A}" srcOrd="0" destOrd="0" parTransId="{E9669CDE-0491-4045-82E9-722DD0FB9D07}" sibTransId="{C62AF704-0DB2-485D-8DA6-6D44742D84C3}"/>
    <dgm:cxn modelId="{95F5A196-388D-4C80-BF7D-ED809CED2A9E}" srcId="{AC6AD508-5074-46C5-8BAC-A5F839BC86BB}" destId="{E56CAA27-8ACE-44ED-A89F-0B7AA5465711}" srcOrd="4" destOrd="0" parTransId="{4DAEDA77-195B-4DE3-9B6D-03D164F8F473}" sibTransId="{C935AF8B-7730-49D8-A95B-7F7796356E78}"/>
    <dgm:cxn modelId="{277A5EA8-2399-4388-BF9F-D5C98428A0F5}" srcId="{AC6AD508-5074-46C5-8BAC-A5F839BC86BB}" destId="{5CEA6ECD-5A68-417E-B85D-A7E5DD87A93B}" srcOrd="2" destOrd="0" parTransId="{1CC05223-00FB-4FDB-8D79-69371921B5E0}" sibTransId="{CCD51F7C-EED0-4FC2-B44A-AA631D7F7196}"/>
    <dgm:cxn modelId="{A53D1FCC-7E8E-4275-A4BB-BBAFAB0B5903}" type="presOf" srcId="{54B3D291-F5CB-4EEA-AE36-FF8F0085DF8A}" destId="{A1CD36B7-3218-44D0-BBD6-20E84073BD91}" srcOrd="0" destOrd="0" presId="urn:microsoft.com/office/officeart/2018/2/layout/IconVerticalSolidList"/>
    <dgm:cxn modelId="{E451E3CF-AFD7-4E88-9C57-EA4D72B5BD98}" type="presOf" srcId="{E56CAA27-8ACE-44ED-A89F-0B7AA5465711}" destId="{31D1A7B5-FF92-4F0E-820A-48086293A893}" srcOrd="0" destOrd="0" presId="urn:microsoft.com/office/officeart/2018/2/layout/IconVerticalSolidList"/>
    <dgm:cxn modelId="{5EB059E2-DA33-4710-8137-656017D1C89A}" type="presOf" srcId="{43B61521-8EF3-4264-939F-C9865FA35E72}" destId="{8E4624A0-BDD5-4251-89D8-E0296D84A28F}" srcOrd="0" destOrd="0" presId="urn:microsoft.com/office/officeart/2018/2/layout/IconVerticalSolidList"/>
    <dgm:cxn modelId="{998163E3-634B-4627-8243-61DDC2FE10F4}" srcId="{AC6AD508-5074-46C5-8BAC-A5F839BC86BB}" destId="{43B61521-8EF3-4264-939F-C9865FA35E72}" srcOrd="1" destOrd="0" parTransId="{114F9892-D907-4D40-8479-D763F6B97919}" sibTransId="{07E7BF40-D8E1-4E79-9004-8AB134D31C7F}"/>
    <dgm:cxn modelId="{698BACE8-F9AB-42A0-AF49-2B296866C176}" type="presParOf" srcId="{CA41E6DD-CFFD-469F-B34E-571EA45E30C7}" destId="{908CCCE4-1971-4731-8D07-8B58A6970256}" srcOrd="0" destOrd="0" presId="urn:microsoft.com/office/officeart/2018/2/layout/IconVerticalSolidList"/>
    <dgm:cxn modelId="{98164C71-C799-43C1-9FD5-F3356C9645F7}" type="presParOf" srcId="{908CCCE4-1971-4731-8D07-8B58A6970256}" destId="{7729F4AC-E234-47FF-AD49-2746C7A8E38A}" srcOrd="0" destOrd="0" presId="urn:microsoft.com/office/officeart/2018/2/layout/IconVerticalSolidList"/>
    <dgm:cxn modelId="{B49FC952-E92B-43EE-B109-05566D69517F}" type="presParOf" srcId="{908CCCE4-1971-4731-8D07-8B58A6970256}" destId="{6B6508E9-1DE9-423A-ABBA-358215CDF159}" srcOrd="1" destOrd="0" presId="urn:microsoft.com/office/officeart/2018/2/layout/IconVerticalSolidList"/>
    <dgm:cxn modelId="{85176B7F-76EB-4287-91DB-D44A43586633}" type="presParOf" srcId="{908CCCE4-1971-4731-8D07-8B58A6970256}" destId="{B7E9542F-EE26-4A78-9B09-43BACDA1A5B2}" srcOrd="2" destOrd="0" presId="urn:microsoft.com/office/officeart/2018/2/layout/IconVerticalSolidList"/>
    <dgm:cxn modelId="{C2ED76FD-6A71-495D-A17F-458650274F6F}" type="presParOf" srcId="{908CCCE4-1971-4731-8D07-8B58A6970256}" destId="{A1CD36B7-3218-44D0-BBD6-20E84073BD91}" srcOrd="3" destOrd="0" presId="urn:microsoft.com/office/officeart/2018/2/layout/IconVerticalSolidList"/>
    <dgm:cxn modelId="{1C1E051D-ECD2-4EA9-93EF-F6CC5C16F9C7}" type="presParOf" srcId="{CA41E6DD-CFFD-469F-B34E-571EA45E30C7}" destId="{7CE77615-3276-4F88-9541-6DEE02E3A3EE}" srcOrd="1" destOrd="0" presId="urn:microsoft.com/office/officeart/2018/2/layout/IconVerticalSolidList"/>
    <dgm:cxn modelId="{BBC5EF21-9A46-4272-8944-1FE68B8E2226}" type="presParOf" srcId="{CA41E6DD-CFFD-469F-B34E-571EA45E30C7}" destId="{44817C1C-3814-404F-8E71-0B2FCEA36259}" srcOrd="2" destOrd="0" presId="urn:microsoft.com/office/officeart/2018/2/layout/IconVerticalSolidList"/>
    <dgm:cxn modelId="{46441BA6-08D8-4718-B81B-C899A69C6E3D}" type="presParOf" srcId="{44817C1C-3814-404F-8E71-0B2FCEA36259}" destId="{8951B7EB-80AD-4FA1-AB4C-E40A8E6B52DE}" srcOrd="0" destOrd="0" presId="urn:microsoft.com/office/officeart/2018/2/layout/IconVerticalSolidList"/>
    <dgm:cxn modelId="{7E926128-22F5-4DF5-895B-D050D8076329}" type="presParOf" srcId="{44817C1C-3814-404F-8E71-0B2FCEA36259}" destId="{4AE8C6FD-6F9A-4CA3-BD84-7525A8E06FF6}" srcOrd="1" destOrd="0" presId="urn:microsoft.com/office/officeart/2018/2/layout/IconVerticalSolidList"/>
    <dgm:cxn modelId="{F8BAB61A-CA7A-48F6-AD36-6BC51041FA29}" type="presParOf" srcId="{44817C1C-3814-404F-8E71-0B2FCEA36259}" destId="{3B4C44EC-CE0B-4F98-A6B6-75B4B775215C}" srcOrd="2" destOrd="0" presId="urn:microsoft.com/office/officeart/2018/2/layout/IconVerticalSolidList"/>
    <dgm:cxn modelId="{CD2A59CB-8483-4BEC-9CDB-C8DFE55E28AA}" type="presParOf" srcId="{44817C1C-3814-404F-8E71-0B2FCEA36259}" destId="{8E4624A0-BDD5-4251-89D8-E0296D84A28F}" srcOrd="3" destOrd="0" presId="urn:microsoft.com/office/officeart/2018/2/layout/IconVerticalSolidList"/>
    <dgm:cxn modelId="{43020A32-3567-4746-8ED7-0F15776CD0BA}" type="presParOf" srcId="{CA41E6DD-CFFD-469F-B34E-571EA45E30C7}" destId="{8AEE647A-E01D-4BE8-AAA2-C374927B4351}" srcOrd="3" destOrd="0" presId="urn:microsoft.com/office/officeart/2018/2/layout/IconVerticalSolidList"/>
    <dgm:cxn modelId="{9522CBEE-9B01-4258-8B49-179DEE839F37}" type="presParOf" srcId="{CA41E6DD-CFFD-469F-B34E-571EA45E30C7}" destId="{C4A48695-39C2-4FE4-9890-2E3E88818960}" srcOrd="4" destOrd="0" presId="urn:microsoft.com/office/officeart/2018/2/layout/IconVerticalSolidList"/>
    <dgm:cxn modelId="{B603E95D-4F72-4928-939B-803C24F886E7}" type="presParOf" srcId="{C4A48695-39C2-4FE4-9890-2E3E88818960}" destId="{1821DB17-AAD9-405D-A9B5-4422D84D2825}" srcOrd="0" destOrd="0" presId="urn:microsoft.com/office/officeart/2018/2/layout/IconVerticalSolidList"/>
    <dgm:cxn modelId="{BC94FFB1-F07B-48AB-A977-15C2839A2CC1}" type="presParOf" srcId="{C4A48695-39C2-4FE4-9890-2E3E88818960}" destId="{98EA5C62-563E-471A-820F-733D6BFD68E9}" srcOrd="1" destOrd="0" presId="urn:microsoft.com/office/officeart/2018/2/layout/IconVerticalSolidList"/>
    <dgm:cxn modelId="{ABE4F461-6C96-466F-B840-9FAF96001E67}" type="presParOf" srcId="{C4A48695-39C2-4FE4-9890-2E3E88818960}" destId="{611AC01C-C124-4137-B767-81DF830AC1DC}" srcOrd="2" destOrd="0" presId="urn:microsoft.com/office/officeart/2018/2/layout/IconVerticalSolidList"/>
    <dgm:cxn modelId="{A38B41A2-282F-49D5-92D0-4F58C5AF0F6C}" type="presParOf" srcId="{C4A48695-39C2-4FE4-9890-2E3E88818960}" destId="{6AD528D1-9E4B-4C7A-AD52-6AF844E7B02E}" srcOrd="3" destOrd="0" presId="urn:microsoft.com/office/officeart/2018/2/layout/IconVerticalSolidList"/>
    <dgm:cxn modelId="{1B4C183D-8CC3-44D9-AFF6-5D3A9552A5E4}" type="presParOf" srcId="{CA41E6DD-CFFD-469F-B34E-571EA45E30C7}" destId="{C30E6F85-B743-4740-AF96-5BC0824C6A8C}" srcOrd="5" destOrd="0" presId="urn:microsoft.com/office/officeart/2018/2/layout/IconVerticalSolidList"/>
    <dgm:cxn modelId="{3E799C2F-A3EE-4A02-8992-386DEC033F8D}" type="presParOf" srcId="{CA41E6DD-CFFD-469F-B34E-571EA45E30C7}" destId="{BBA3033F-3466-4F92-8E2A-375E295CD35B}" srcOrd="6" destOrd="0" presId="urn:microsoft.com/office/officeart/2018/2/layout/IconVerticalSolidList"/>
    <dgm:cxn modelId="{4EBA9D98-84EC-4FCC-800C-FD3B505B66E6}" type="presParOf" srcId="{BBA3033F-3466-4F92-8E2A-375E295CD35B}" destId="{48461F20-033F-4A06-8776-216B16F5AC2E}" srcOrd="0" destOrd="0" presId="urn:microsoft.com/office/officeart/2018/2/layout/IconVerticalSolidList"/>
    <dgm:cxn modelId="{4216F193-13ED-4D51-870C-EFFC87234847}" type="presParOf" srcId="{BBA3033F-3466-4F92-8E2A-375E295CD35B}" destId="{19C4E16B-8EC0-49D8-B8A2-756E55B26EFE}" srcOrd="1" destOrd="0" presId="urn:microsoft.com/office/officeart/2018/2/layout/IconVerticalSolidList"/>
    <dgm:cxn modelId="{C460E379-66B7-468A-BDD1-B118B6C4C047}" type="presParOf" srcId="{BBA3033F-3466-4F92-8E2A-375E295CD35B}" destId="{23109667-D7F6-4064-A963-0D470A656E37}" srcOrd="2" destOrd="0" presId="urn:microsoft.com/office/officeart/2018/2/layout/IconVerticalSolidList"/>
    <dgm:cxn modelId="{53BC6D55-B5CF-47AD-B5E6-84CA7915D005}" type="presParOf" srcId="{BBA3033F-3466-4F92-8E2A-375E295CD35B}" destId="{8275FAB7-33C8-4514-9FEC-8BA274084B56}" srcOrd="3" destOrd="0" presId="urn:microsoft.com/office/officeart/2018/2/layout/IconVerticalSolidList"/>
    <dgm:cxn modelId="{37211A64-2AD9-4B1D-9FFD-DD75C129B509}" type="presParOf" srcId="{CA41E6DD-CFFD-469F-B34E-571EA45E30C7}" destId="{F9204BB3-E9BB-4D03-8255-CF26122651B3}" srcOrd="7" destOrd="0" presId="urn:microsoft.com/office/officeart/2018/2/layout/IconVerticalSolidList"/>
    <dgm:cxn modelId="{5CB33D81-D3E3-455C-91E4-47683467510E}" type="presParOf" srcId="{CA41E6DD-CFFD-469F-B34E-571EA45E30C7}" destId="{94CEB1A4-9E70-4A49-8EA2-6EA2B645273E}" srcOrd="8" destOrd="0" presId="urn:microsoft.com/office/officeart/2018/2/layout/IconVerticalSolidList"/>
    <dgm:cxn modelId="{4399AC59-A5E9-4C99-A67D-DBEA8E175247}" type="presParOf" srcId="{94CEB1A4-9E70-4A49-8EA2-6EA2B645273E}" destId="{CF23BBC4-AB75-4354-88C1-121B85F42330}" srcOrd="0" destOrd="0" presId="urn:microsoft.com/office/officeart/2018/2/layout/IconVerticalSolidList"/>
    <dgm:cxn modelId="{DDCFC4EE-9371-4A52-BDA8-B86BF10443F1}" type="presParOf" srcId="{94CEB1A4-9E70-4A49-8EA2-6EA2B645273E}" destId="{51B6BD50-3CBD-4E49-84E4-9CFB80ECF77F}" srcOrd="1" destOrd="0" presId="urn:microsoft.com/office/officeart/2018/2/layout/IconVerticalSolidList"/>
    <dgm:cxn modelId="{DFDB0966-FE03-4C20-AE42-3F773CA41525}" type="presParOf" srcId="{94CEB1A4-9E70-4A49-8EA2-6EA2B645273E}" destId="{8531A2E5-930A-4177-9A68-5E09C123CCF4}" srcOrd="2" destOrd="0" presId="urn:microsoft.com/office/officeart/2018/2/layout/IconVerticalSolidList"/>
    <dgm:cxn modelId="{0EDA00AA-7818-499D-83B5-1A835AD31C7F}" type="presParOf" srcId="{94CEB1A4-9E70-4A49-8EA2-6EA2B645273E}" destId="{31D1A7B5-FF92-4F0E-820A-48086293A893}" srcOrd="3" destOrd="0" presId="urn:microsoft.com/office/officeart/2018/2/layout/IconVerticalSolidList"/>
    <dgm:cxn modelId="{EE68FD02-5B38-44CA-99DA-306EFD345341}" type="presParOf" srcId="{CA41E6DD-CFFD-469F-B34E-571EA45E30C7}" destId="{0C00B059-2FB5-4F65-852C-072284CD44C1}" srcOrd="9" destOrd="0" presId="urn:microsoft.com/office/officeart/2018/2/layout/IconVerticalSolidList"/>
    <dgm:cxn modelId="{60987889-461D-4BAF-9A2F-FFA7C50D9E6C}" type="presParOf" srcId="{CA41E6DD-CFFD-469F-B34E-571EA45E30C7}" destId="{20555564-232B-4CAA-9EA1-A3F850BC1F76}" srcOrd="10" destOrd="0" presId="urn:microsoft.com/office/officeart/2018/2/layout/IconVerticalSolidList"/>
    <dgm:cxn modelId="{C737BB52-85EF-404C-BE40-9859116B3A64}" type="presParOf" srcId="{20555564-232B-4CAA-9EA1-A3F850BC1F76}" destId="{937B5E0D-2690-475C-8FA6-30CE6AEE9D5A}" srcOrd="0" destOrd="0" presId="urn:microsoft.com/office/officeart/2018/2/layout/IconVerticalSolidList"/>
    <dgm:cxn modelId="{5258AFE6-8F29-428B-867A-DE26CFEBE971}" type="presParOf" srcId="{20555564-232B-4CAA-9EA1-A3F850BC1F76}" destId="{EE03B866-3EE5-476A-ACDE-DCA0356D96FF}" srcOrd="1" destOrd="0" presId="urn:microsoft.com/office/officeart/2018/2/layout/IconVerticalSolidList"/>
    <dgm:cxn modelId="{053CC758-BFD5-431B-9288-8442EEE28C52}" type="presParOf" srcId="{20555564-232B-4CAA-9EA1-A3F850BC1F76}" destId="{49171994-C15C-4DF0-9B1F-AEB403D4BCC2}" srcOrd="2" destOrd="0" presId="urn:microsoft.com/office/officeart/2018/2/layout/IconVerticalSolidList"/>
    <dgm:cxn modelId="{E3C3068A-8F40-403F-BD0B-B1BBAF3B9A54}" type="presParOf" srcId="{20555564-232B-4CAA-9EA1-A3F850BC1F76}" destId="{B2E511F8-0A22-4021-B477-AD401792B59C}" srcOrd="3" destOrd="0" presId="urn:microsoft.com/office/officeart/2018/2/layout/IconVerticalSolidList"/>
    <dgm:cxn modelId="{1BA0021D-B297-4F8C-9051-DA5DC4D71E5D}" type="presParOf" srcId="{CA41E6DD-CFFD-469F-B34E-571EA45E30C7}" destId="{5A201B17-26F0-46DB-ACDF-D965DCA462CB}" srcOrd="11" destOrd="0" presId="urn:microsoft.com/office/officeart/2018/2/layout/IconVerticalSolidList"/>
    <dgm:cxn modelId="{1F742428-AAF5-4806-A333-DF1B800B700F}" type="presParOf" srcId="{CA41E6DD-CFFD-469F-B34E-571EA45E30C7}" destId="{6244453F-AD79-45AD-88A7-783870A14419}" srcOrd="12" destOrd="0" presId="urn:microsoft.com/office/officeart/2018/2/layout/IconVerticalSolidList"/>
    <dgm:cxn modelId="{7CC1151C-0084-4735-8C4D-E7EC966E6336}" type="presParOf" srcId="{6244453F-AD79-45AD-88A7-783870A14419}" destId="{ECFACD34-5174-46D6-815D-4C5F45FC1C1F}" srcOrd="0" destOrd="0" presId="urn:microsoft.com/office/officeart/2018/2/layout/IconVerticalSolidList"/>
    <dgm:cxn modelId="{BBDE05C2-8412-4B5F-9ABF-10086F362E22}" type="presParOf" srcId="{6244453F-AD79-45AD-88A7-783870A14419}" destId="{8DA4FB46-FD49-446A-B041-7428F3FABCE9}" srcOrd="1" destOrd="0" presId="urn:microsoft.com/office/officeart/2018/2/layout/IconVerticalSolidList"/>
    <dgm:cxn modelId="{F752DCF1-C24D-4CCC-BE76-F359B62C0679}" type="presParOf" srcId="{6244453F-AD79-45AD-88A7-783870A14419}" destId="{A8C22B06-5DFD-46F7-871A-D49A1EC5CC83}" srcOrd="2" destOrd="0" presId="urn:microsoft.com/office/officeart/2018/2/layout/IconVerticalSolidList"/>
    <dgm:cxn modelId="{7668B15B-4A96-467B-A8DF-370F657618B1}" type="presParOf" srcId="{6244453F-AD79-45AD-88A7-783870A14419}" destId="{F27D3144-4A28-40DF-ADA2-379815B2C650}"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CA91B35-EE18-45C3-82E7-BE95536F964E}"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78C57F7B-3C30-4BDA-BB7E-D2ADB6A93032}">
      <dgm:prSet/>
      <dgm:spPr/>
      <dgm:t>
        <a:bodyPr/>
        <a:lstStyle/>
        <a:p>
          <a:r>
            <a:rPr lang="en-GB"/>
            <a:t>This will help you determine how to build your data model.</a:t>
          </a:r>
          <a:endParaRPr lang="en-US"/>
        </a:p>
      </dgm:t>
    </dgm:pt>
    <dgm:pt modelId="{3334F292-87D2-4AF8-BDDE-FAC617BA08FD}" type="parTrans" cxnId="{FBCBBDE5-09A8-47C7-A229-EC190F18D9E7}">
      <dgm:prSet/>
      <dgm:spPr/>
      <dgm:t>
        <a:bodyPr/>
        <a:lstStyle/>
        <a:p>
          <a:endParaRPr lang="en-US"/>
        </a:p>
      </dgm:t>
    </dgm:pt>
    <dgm:pt modelId="{E7CA81E2-E47C-43E1-B250-D915D67816CD}" type="sibTrans" cxnId="{FBCBBDE5-09A8-47C7-A229-EC190F18D9E7}">
      <dgm:prSet/>
      <dgm:spPr/>
      <dgm:t>
        <a:bodyPr/>
        <a:lstStyle/>
        <a:p>
          <a:endParaRPr lang="en-US"/>
        </a:p>
      </dgm:t>
    </dgm:pt>
    <dgm:pt modelId="{909B0E1B-8830-4E60-AA67-4FA6BFFE8EB8}">
      <dgm:prSet/>
      <dgm:spPr/>
      <dgm:t>
        <a:bodyPr/>
        <a:lstStyle/>
        <a:p>
          <a:r>
            <a:rPr lang="en-GB"/>
            <a:t>If your user is not an expert, they might need a lot of on-screen help.</a:t>
          </a:r>
          <a:endParaRPr lang="en-US"/>
        </a:p>
      </dgm:t>
    </dgm:pt>
    <dgm:pt modelId="{C334DE87-34F3-4963-A0F7-B5E0DC98CED6}" type="parTrans" cxnId="{1B2A130C-BA7B-413D-A01F-C448047ED78D}">
      <dgm:prSet/>
      <dgm:spPr/>
      <dgm:t>
        <a:bodyPr/>
        <a:lstStyle/>
        <a:p>
          <a:endParaRPr lang="en-US"/>
        </a:p>
      </dgm:t>
    </dgm:pt>
    <dgm:pt modelId="{1767681C-9197-4A83-B6CD-33B8D5C3604B}" type="sibTrans" cxnId="{1B2A130C-BA7B-413D-A01F-C448047ED78D}">
      <dgm:prSet/>
      <dgm:spPr/>
      <dgm:t>
        <a:bodyPr/>
        <a:lstStyle/>
        <a:p>
          <a:endParaRPr lang="en-US"/>
        </a:p>
      </dgm:t>
    </dgm:pt>
    <dgm:pt modelId="{245D8E4C-E67E-4059-9594-ED4391557C35}">
      <dgm:prSet/>
      <dgm:spPr/>
      <dgm:t>
        <a:bodyPr/>
        <a:lstStyle/>
        <a:p>
          <a:r>
            <a:rPr lang="en-GB"/>
            <a:t>It will help identify what the data model should be able to do.</a:t>
          </a:r>
          <a:endParaRPr lang="en-US"/>
        </a:p>
      </dgm:t>
    </dgm:pt>
    <dgm:pt modelId="{AB9C870A-70C5-4DB6-81F0-A21076222A27}" type="parTrans" cxnId="{FA922D5E-1830-454F-AD8C-0D81293CF0A9}">
      <dgm:prSet/>
      <dgm:spPr/>
      <dgm:t>
        <a:bodyPr/>
        <a:lstStyle/>
        <a:p>
          <a:endParaRPr lang="en-US"/>
        </a:p>
      </dgm:t>
    </dgm:pt>
    <dgm:pt modelId="{7AB6463E-65B2-4116-92E9-C217EA9DF928}" type="sibTrans" cxnId="{FA922D5E-1830-454F-AD8C-0D81293CF0A9}">
      <dgm:prSet/>
      <dgm:spPr/>
      <dgm:t>
        <a:bodyPr/>
        <a:lstStyle/>
        <a:p>
          <a:endParaRPr lang="en-US"/>
        </a:p>
      </dgm:t>
    </dgm:pt>
    <dgm:pt modelId="{0D03FD52-16C0-4E3F-B879-7F1C1EDF515B}">
      <dgm:prSet/>
      <dgm:spPr/>
      <dgm:t>
        <a:bodyPr/>
        <a:lstStyle/>
        <a:p>
          <a:r>
            <a:rPr lang="en-GB"/>
            <a:t>It will help show the outputs of the model.</a:t>
          </a:r>
          <a:endParaRPr lang="en-US"/>
        </a:p>
      </dgm:t>
    </dgm:pt>
    <dgm:pt modelId="{19F1BD47-6A83-4C6B-BF05-302526F67455}" type="parTrans" cxnId="{41BBE5C9-AEBF-4D62-9967-1A1139FAD14C}">
      <dgm:prSet/>
      <dgm:spPr/>
      <dgm:t>
        <a:bodyPr/>
        <a:lstStyle/>
        <a:p>
          <a:endParaRPr lang="en-US"/>
        </a:p>
      </dgm:t>
    </dgm:pt>
    <dgm:pt modelId="{AA832520-8FAC-4DFC-95A2-4B504CB1F026}" type="sibTrans" cxnId="{41BBE5C9-AEBF-4D62-9967-1A1139FAD14C}">
      <dgm:prSet/>
      <dgm:spPr/>
      <dgm:t>
        <a:bodyPr/>
        <a:lstStyle/>
        <a:p>
          <a:endParaRPr lang="en-US"/>
        </a:p>
      </dgm:t>
    </dgm:pt>
    <dgm:pt modelId="{D88EFF2D-6350-4285-AD2A-5FB41164E925}">
      <dgm:prSet/>
      <dgm:spPr/>
      <dgm:t>
        <a:bodyPr/>
        <a:lstStyle/>
        <a:p>
          <a:r>
            <a:rPr lang="en-GB"/>
            <a:t>It will help identify how information should be presented – what graphs or charts you should use.</a:t>
          </a:r>
          <a:endParaRPr lang="en-US"/>
        </a:p>
      </dgm:t>
    </dgm:pt>
    <dgm:pt modelId="{2B2382A2-A3F3-48E5-9EEC-ADB082EEE02D}" type="parTrans" cxnId="{E9385669-F1EB-4AA8-B0FF-F6FAB89FB04F}">
      <dgm:prSet/>
      <dgm:spPr/>
      <dgm:t>
        <a:bodyPr/>
        <a:lstStyle/>
        <a:p>
          <a:endParaRPr lang="en-US"/>
        </a:p>
      </dgm:t>
    </dgm:pt>
    <dgm:pt modelId="{23721EE2-01AC-43DC-A425-401BDA867D8C}" type="sibTrans" cxnId="{E9385669-F1EB-4AA8-B0FF-F6FAB89FB04F}">
      <dgm:prSet/>
      <dgm:spPr/>
      <dgm:t>
        <a:bodyPr/>
        <a:lstStyle/>
        <a:p>
          <a:endParaRPr lang="en-US"/>
        </a:p>
      </dgm:t>
    </dgm:pt>
    <dgm:pt modelId="{E333BD35-49AB-4118-BE54-1E9B26C662DD}" type="pres">
      <dgm:prSet presAssocID="{9CA91B35-EE18-45C3-82E7-BE95536F964E}" presName="root" presStyleCnt="0">
        <dgm:presLayoutVars>
          <dgm:dir/>
          <dgm:resizeHandles val="exact"/>
        </dgm:presLayoutVars>
      </dgm:prSet>
      <dgm:spPr/>
    </dgm:pt>
    <dgm:pt modelId="{E1F5E1E2-5568-4C81-A31A-13E2980DF6B8}" type="pres">
      <dgm:prSet presAssocID="{78C57F7B-3C30-4BDA-BB7E-D2ADB6A93032}" presName="compNode" presStyleCnt="0"/>
      <dgm:spPr/>
    </dgm:pt>
    <dgm:pt modelId="{AC50E252-2347-46F7-97F0-85314AF1A830}" type="pres">
      <dgm:prSet presAssocID="{78C57F7B-3C30-4BDA-BB7E-D2ADB6A93032}" presName="bgRect" presStyleLbl="bgShp" presStyleIdx="0" presStyleCnt="5"/>
      <dgm:spPr/>
    </dgm:pt>
    <dgm:pt modelId="{55D2A5F3-D71C-47D6-8854-5F8042E406FC}" type="pres">
      <dgm:prSet presAssocID="{78C57F7B-3C30-4BDA-BB7E-D2ADB6A93032}"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tatistics"/>
        </a:ext>
      </dgm:extLst>
    </dgm:pt>
    <dgm:pt modelId="{322D4051-A33D-41EA-9B1C-706DEC35E895}" type="pres">
      <dgm:prSet presAssocID="{78C57F7B-3C30-4BDA-BB7E-D2ADB6A93032}" presName="spaceRect" presStyleCnt="0"/>
      <dgm:spPr/>
    </dgm:pt>
    <dgm:pt modelId="{F43CE630-9663-4153-8FE9-947F64E2A614}" type="pres">
      <dgm:prSet presAssocID="{78C57F7B-3C30-4BDA-BB7E-D2ADB6A93032}" presName="parTx" presStyleLbl="revTx" presStyleIdx="0" presStyleCnt="5">
        <dgm:presLayoutVars>
          <dgm:chMax val="0"/>
          <dgm:chPref val="0"/>
        </dgm:presLayoutVars>
      </dgm:prSet>
      <dgm:spPr/>
    </dgm:pt>
    <dgm:pt modelId="{D22B39CC-4130-4749-A589-7A747748CA6E}" type="pres">
      <dgm:prSet presAssocID="{E7CA81E2-E47C-43E1-B250-D915D67816CD}" presName="sibTrans" presStyleCnt="0"/>
      <dgm:spPr/>
    </dgm:pt>
    <dgm:pt modelId="{B5F2FC72-43CB-4251-9225-410AE539698C}" type="pres">
      <dgm:prSet presAssocID="{909B0E1B-8830-4E60-AA67-4FA6BFFE8EB8}" presName="compNode" presStyleCnt="0"/>
      <dgm:spPr/>
    </dgm:pt>
    <dgm:pt modelId="{4645BCD1-C092-4186-A929-729C00E6037F}" type="pres">
      <dgm:prSet presAssocID="{909B0E1B-8830-4E60-AA67-4FA6BFFE8EB8}" presName="bgRect" presStyleLbl="bgShp" presStyleIdx="1" presStyleCnt="5"/>
      <dgm:spPr/>
    </dgm:pt>
    <dgm:pt modelId="{FCAED077-56CE-4D09-87AA-D986CEAAC98A}" type="pres">
      <dgm:prSet presAssocID="{909B0E1B-8830-4E60-AA67-4FA6BFFE8EB8}"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rojector screen"/>
        </a:ext>
      </dgm:extLst>
    </dgm:pt>
    <dgm:pt modelId="{9E2FE736-5970-41EE-B05B-EB136E74E379}" type="pres">
      <dgm:prSet presAssocID="{909B0E1B-8830-4E60-AA67-4FA6BFFE8EB8}" presName="spaceRect" presStyleCnt="0"/>
      <dgm:spPr/>
    </dgm:pt>
    <dgm:pt modelId="{33DA409B-17A6-4F1F-806E-B868AE3D0F26}" type="pres">
      <dgm:prSet presAssocID="{909B0E1B-8830-4E60-AA67-4FA6BFFE8EB8}" presName="parTx" presStyleLbl="revTx" presStyleIdx="1" presStyleCnt="5">
        <dgm:presLayoutVars>
          <dgm:chMax val="0"/>
          <dgm:chPref val="0"/>
        </dgm:presLayoutVars>
      </dgm:prSet>
      <dgm:spPr/>
    </dgm:pt>
    <dgm:pt modelId="{C0F02160-7F03-455E-8D9D-9715ABFACF1B}" type="pres">
      <dgm:prSet presAssocID="{1767681C-9197-4A83-B6CD-33B8D5C3604B}" presName="sibTrans" presStyleCnt="0"/>
      <dgm:spPr/>
    </dgm:pt>
    <dgm:pt modelId="{3D1F73D7-A02F-4BAA-A596-D837C3C605CB}" type="pres">
      <dgm:prSet presAssocID="{245D8E4C-E67E-4059-9594-ED4391557C35}" presName="compNode" presStyleCnt="0"/>
      <dgm:spPr/>
    </dgm:pt>
    <dgm:pt modelId="{B361490D-49EE-4FAA-A0D5-8D6782262051}" type="pres">
      <dgm:prSet presAssocID="{245D8E4C-E67E-4059-9594-ED4391557C35}" presName="bgRect" presStyleLbl="bgShp" presStyleIdx="2" presStyleCnt="5"/>
      <dgm:spPr/>
    </dgm:pt>
    <dgm:pt modelId="{A2F32573-B58C-4A09-BFF8-7C7A7FC3F041}" type="pres">
      <dgm:prSet presAssocID="{245D8E4C-E67E-4059-9594-ED4391557C35}"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able"/>
        </a:ext>
      </dgm:extLst>
    </dgm:pt>
    <dgm:pt modelId="{5FA0D890-D791-4935-A7EE-9DA39240FD4D}" type="pres">
      <dgm:prSet presAssocID="{245D8E4C-E67E-4059-9594-ED4391557C35}" presName="spaceRect" presStyleCnt="0"/>
      <dgm:spPr/>
    </dgm:pt>
    <dgm:pt modelId="{D7D716D4-E6E6-4FDE-8558-AF317662A5A9}" type="pres">
      <dgm:prSet presAssocID="{245D8E4C-E67E-4059-9594-ED4391557C35}" presName="parTx" presStyleLbl="revTx" presStyleIdx="2" presStyleCnt="5">
        <dgm:presLayoutVars>
          <dgm:chMax val="0"/>
          <dgm:chPref val="0"/>
        </dgm:presLayoutVars>
      </dgm:prSet>
      <dgm:spPr/>
    </dgm:pt>
    <dgm:pt modelId="{2D993655-B201-44C0-8D7D-1342F9F1AA0F}" type="pres">
      <dgm:prSet presAssocID="{7AB6463E-65B2-4116-92E9-C217EA9DF928}" presName="sibTrans" presStyleCnt="0"/>
      <dgm:spPr/>
    </dgm:pt>
    <dgm:pt modelId="{36D13BB2-EC1C-4565-98A9-A359F3579A96}" type="pres">
      <dgm:prSet presAssocID="{0D03FD52-16C0-4E3F-B879-7F1C1EDF515B}" presName="compNode" presStyleCnt="0"/>
      <dgm:spPr/>
    </dgm:pt>
    <dgm:pt modelId="{3409B3E7-A653-4C0F-851A-867D3F9F6680}" type="pres">
      <dgm:prSet presAssocID="{0D03FD52-16C0-4E3F-B879-7F1C1EDF515B}" presName="bgRect" presStyleLbl="bgShp" presStyleIdx="3" presStyleCnt="5"/>
      <dgm:spPr/>
    </dgm:pt>
    <dgm:pt modelId="{8E71F5F0-7CF0-460C-9DB4-B33E3B19E7BF}" type="pres">
      <dgm:prSet presAssocID="{0D03FD52-16C0-4E3F-B879-7F1C1EDF515B}"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Flowchart"/>
        </a:ext>
      </dgm:extLst>
    </dgm:pt>
    <dgm:pt modelId="{2A347549-9232-4631-AA4E-73FB01855233}" type="pres">
      <dgm:prSet presAssocID="{0D03FD52-16C0-4E3F-B879-7F1C1EDF515B}" presName="spaceRect" presStyleCnt="0"/>
      <dgm:spPr/>
    </dgm:pt>
    <dgm:pt modelId="{82909EEB-8729-48C1-B906-44295AF97EDA}" type="pres">
      <dgm:prSet presAssocID="{0D03FD52-16C0-4E3F-B879-7F1C1EDF515B}" presName="parTx" presStyleLbl="revTx" presStyleIdx="3" presStyleCnt="5">
        <dgm:presLayoutVars>
          <dgm:chMax val="0"/>
          <dgm:chPref val="0"/>
        </dgm:presLayoutVars>
      </dgm:prSet>
      <dgm:spPr/>
    </dgm:pt>
    <dgm:pt modelId="{1A34ECD5-2D71-4960-9185-713C145B4FEF}" type="pres">
      <dgm:prSet presAssocID="{AA832520-8FAC-4DFC-95A2-4B504CB1F026}" presName="sibTrans" presStyleCnt="0"/>
      <dgm:spPr/>
    </dgm:pt>
    <dgm:pt modelId="{90A20CE9-4438-4F14-8D2A-3FF49A778879}" type="pres">
      <dgm:prSet presAssocID="{D88EFF2D-6350-4285-AD2A-5FB41164E925}" presName="compNode" presStyleCnt="0"/>
      <dgm:spPr/>
    </dgm:pt>
    <dgm:pt modelId="{A299436B-1C05-4802-9369-4A980C4B3F56}" type="pres">
      <dgm:prSet presAssocID="{D88EFF2D-6350-4285-AD2A-5FB41164E925}" presName="bgRect" presStyleLbl="bgShp" presStyleIdx="4" presStyleCnt="5"/>
      <dgm:spPr/>
    </dgm:pt>
    <dgm:pt modelId="{0F20231E-FD84-41FF-BFCD-7F7E62F644DE}" type="pres">
      <dgm:prSet presAssocID="{D88EFF2D-6350-4285-AD2A-5FB41164E925}"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Presentation with Pie Chart"/>
        </a:ext>
      </dgm:extLst>
    </dgm:pt>
    <dgm:pt modelId="{6114C68C-9B96-4982-885A-BD4023753BEE}" type="pres">
      <dgm:prSet presAssocID="{D88EFF2D-6350-4285-AD2A-5FB41164E925}" presName="spaceRect" presStyleCnt="0"/>
      <dgm:spPr/>
    </dgm:pt>
    <dgm:pt modelId="{3CA9A0E2-69CC-42D4-90B6-63C1D2DA6456}" type="pres">
      <dgm:prSet presAssocID="{D88EFF2D-6350-4285-AD2A-5FB41164E925}" presName="parTx" presStyleLbl="revTx" presStyleIdx="4" presStyleCnt="5">
        <dgm:presLayoutVars>
          <dgm:chMax val="0"/>
          <dgm:chPref val="0"/>
        </dgm:presLayoutVars>
      </dgm:prSet>
      <dgm:spPr/>
    </dgm:pt>
  </dgm:ptLst>
  <dgm:cxnLst>
    <dgm:cxn modelId="{1B2A130C-BA7B-413D-A01F-C448047ED78D}" srcId="{9CA91B35-EE18-45C3-82E7-BE95536F964E}" destId="{909B0E1B-8830-4E60-AA67-4FA6BFFE8EB8}" srcOrd="1" destOrd="0" parTransId="{C334DE87-34F3-4963-A0F7-B5E0DC98CED6}" sibTransId="{1767681C-9197-4A83-B6CD-33B8D5C3604B}"/>
    <dgm:cxn modelId="{FA922D5E-1830-454F-AD8C-0D81293CF0A9}" srcId="{9CA91B35-EE18-45C3-82E7-BE95536F964E}" destId="{245D8E4C-E67E-4059-9594-ED4391557C35}" srcOrd="2" destOrd="0" parTransId="{AB9C870A-70C5-4DB6-81F0-A21076222A27}" sibTransId="{7AB6463E-65B2-4116-92E9-C217EA9DF928}"/>
    <dgm:cxn modelId="{24D51561-3CCB-4C9C-85DB-76970E3A9862}" type="presOf" srcId="{D88EFF2D-6350-4285-AD2A-5FB41164E925}" destId="{3CA9A0E2-69CC-42D4-90B6-63C1D2DA6456}" srcOrd="0" destOrd="0" presId="urn:microsoft.com/office/officeart/2018/2/layout/IconVerticalSolidList"/>
    <dgm:cxn modelId="{E9385669-F1EB-4AA8-B0FF-F6FAB89FB04F}" srcId="{9CA91B35-EE18-45C3-82E7-BE95536F964E}" destId="{D88EFF2D-6350-4285-AD2A-5FB41164E925}" srcOrd="4" destOrd="0" parTransId="{2B2382A2-A3F3-48E5-9EEC-ADB082EEE02D}" sibTransId="{23721EE2-01AC-43DC-A425-401BDA867D8C}"/>
    <dgm:cxn modelId="{18C8F66F-63AC-47B9-8B1A-569E3A71E37C}" type="presOf" srcId="{9CA91B35-EE18-45C3-82E7-BE95536F964E}" destId="{E333BD35-49AB-4118-BE54-1E9B26C662DD}" srcOrd="0" destOrd="0" presId="urn:microsoft.com/office/officeart/2018/2/layout/IconVerticalSolidList"/>
    <dgm:cxn modelId="{091286B0-8C3A-4694-97CE-F2D879213803}" type="presOf" srcId="{0D03FD52-16C0-4E3F-B879-7F1C1EDF515B}" destId="{82909EEB-8729-48C1-B906-44295AF97EDA}" srcOrd="0" destOrd="0" presId="urn:microsoft.com/office/officeart/2018/2/layout/IconVerticalSolidList"/>
    <dgm:cxn modelId="{27FF21B8-3BEB-4DB2-8C7F-6289607569CE}" type="presOf" srcId="{245D8E4C-E67E-4059-9594-ED4391557C35}" destId="{D7D716D4-E6E6-4FDE-8558-AF317662A5A9}" srcOrd="0" destOrd="0" presId="urn:microsoft.com/office/officeart/2018/2/layout/IconVerticalSolidList"/>
    <dgm:cxn modelId="{41BBE5C9-AEBF-4D62-9967-1A1139FAD14C}" srcId="{9CA91B35-EE18-45C3-82E7-BE95536F964E}" destId="{0D03FD52-16C0-4E3F-B879-7F1C1EDF515B}" srcOrd="3" destOrd="0" parTransId="{19F1BD47-6A83-4C6B-BF05-302526F67455}" sibTransId="{AA832520-8FAC-4DFC-95A2-4B504CB1F026}"/>
    <dgm:cxn modelId="{5600A1E5-1E20-4E9D-AEFB-4CB63DE942BD}" type="presOf" srcId="{909B0E1B-8830-4E60-AA67-4FA6BFFE8EB8}" destId="{33DA409B-17A6-4F1F-806E-B868AE3D0F26}" srcOrd="0" destOrd="0" presId="urn:microsoft.com/office/officeart/2018/2/layout/IconVerticalSolidList"/>
    <dgm:cxn modelId="{FBCBBDE5-09A8-47C7-A229-EC190F18D9E7}" srcId="{9CA91B35-EE18-45C3-82E7-BE95536F964E}" destId="{78C57F7B-3C30-4BDA-BB7E-D2ADB6A93032}" srcOrd="0" destOrd="0" parTransId="{3334F292-87D2-4AF8-BDDE-FAC617BA08FD}" sibTransId="{E7CA81E2-E47C-43E1-B250-D915D67816CD}"/>
    <dgm:cxn modelId="{8B8DCFEA-A3D2-4592-9B05-CE1180851F0A}" type="presOf" srcId="{78C57F7B-3C30-4BDA-BB7E-D2ADB6A93032}" destId="{F43CE630-9663-4153-8FE9-947F64E2A614}" srcOrd="0" destOrd="0" presId="urn:microsoft.com/office/officeart/2018/2/layout/IconVerticalSolidList"/>
    <dgm:cxn modelId="{8C62FC07-F92A-48F6-BEFF-1C48A5FAE7C2}" type="presParOf" srcId="{E333BD35-49AB-4118-BE54-1E9B26C662DD}" destId="{E1F5E1E2-5568-4C81-A31A-13E2980DF6B8}" srcOrd="0" destOrd="0" presId="urn:microsoft.com/office/officeart/2018/2/layout/IconVerticalSolidList"/>
    <dgm:cxn modelId="{B16DC4B3-F592-4B11-9D04-D26C775A8257}" type="presParOf" srcId="{E1F5E1E2-5568-4C81-A31A-13E2980DF6B8}" destId="{AC50E252-2347-46F7-97F0-85314AF1A830}" srcOrd="0" destOrd="0" presId="urn:microsoft.com/office/officeart/2018/2/layout/IconVerticalSolidList"/>
    <dgm:cxn modelId="{52941444-62BC-4379-8D16-C8DF3D86DD44}" type="presParOf" srcId="{E1F5E1E2-5568-4C81-A31A-13E2980DF6B8}" destId="{55D2A5F3-D71C-47D6-8854-5F8042E406FC}" srcOrd="1" destOrd="0" presId="urn:microsoft.com/office/officeart/2018/2/layout/IconVerticalSolidList"/>
    <dgm:cxn modelId="{F43F35BA-020E-4A18-8531-875629C5D29F}" type="presParOf" srcId="{E1F5E1E2-5568-4C81-A31A-13E2980DF6B8}" destId="{322D4051-A33D-41EA-9B1C-706DEC35E895}" srcOrd="2" destOrd="0" presId="urn:microsoft.com/office/officeart/2018/2/layout/IconVerticalSolidList"/>
    <dgm:cxn modelId="{D5283CFB-B132-4ABD-8E24-CAA2593FC2EA}" type="presParOf" srcId="{E1F5E1E2-5568-4C81-A31A-13E2980DF6B8}" destId="{F43CE630-9663-4153-8FE9-947F64E2A614}" srcOrd="3" destOrd="0" presId="urn:microsoft.com/office/officeart/2018/2/layout/IconVerticalSolidList"/>
    <dgm:cxn modelId="{C1D8872C-9BC7-44D7-959E-D9ECCC536B68}" type="presParOf" srcId="{E333BD35-49AB-4118-BE54-1E9B26C662DD}" destId="{D22B39CC-4130-4749-A589-7A747748CA6E}" srcOrd="1" destOrd="0" presId="urn:microsoft.com/office/officeart/2018/2/layout/IconVerticalSolidList"/>
    <dgm:cxn modelId="{10A8077E-7C31-45CB-B743-70CCF39E5FD1}" type="presParOf" srcId="{E333BD35-49AB-4118-BE54-1E9B26C662DD}" destId="{B5F2FC72-43CB-4251-9225-410AE539698C}" srcOrd="2" destOrd="0" presId="urn:microsoft.com/office/officeart/2018/2/layout/IconVerticalSolidList"/>
    <dgm:cxn modelId="{E9BA1D5B-E230-4634-8A81-43418C292DF2}" type="presParOf" srcId="{B5F2FC72-43CB-4251-9225-410AE539698C}" destId="{4645BCD1-C092-4186-A929-729C00E6037F}" srcOrd="0" destOrd="0" presId="urn:microsoft.com/office/officeart/2018/2/layout/IconVerticalSolidList"/>
    <dgm:cxn modelId="{4333CC4E-1AEE-41FC-9AFE-98AB459775D0}" type="presParOf" srcId="{B5F2FC72-43CB-4251-9225-410AE539698C}" destId="{FCAED077-56CE-4D09-87AA-D986CEAAC98A}" srcOrd="1" destOrd="0" presId="urn:microsoft.com/office/officeart/2018/2/layout/IconVerticalSolidList"/>
    <dgm:cxn modelId="{AE507BB1-41C6-49EB-8980-D584B04F54FD}" type="presParOf" srcId="{B5F2FC72-43CB-4251-9225-410AE539698C}" destId="{9E2FE736-5970-41EE-B05B-EB136E74E379}" srcOrd="2" destOrd="0" presId="urn:microsoft.com/office/officeart/2018/2/layout/IconVerticalSolidList"/>
    <dgm:cxn modelId="{43FD9A7D-2F6F-487D-9E35-1E1DCB6BC001}" type="presParOf" srcId="{B5F2FC72-43CB-4251-9225-410AE539698C}" destId="{33DA409B-17A6-4F1F-806E-B868AE3D0F26}" srcOrd="3" destOrd="0" presId="urn:microsoft.com/office/officeart/2018/2/layout/IconVerticalSolidList"/>
    <dgm:cxn modelId="{ED8279FC-B40A-4B30-AE1B-5D3B30E4B15D}" type="presParOf" srcId="{E333BD35-49AB-4118-BE54-1E9B26C662DD}" destId="{C0F02160-7F03-455E-8D9D-9715ABFACF1B}" srcOrd="3" destOrd="0" presId="urn:microsoft.com/office/officeart/2018/2/layout/IconVerticalSolidList"/>
    <dgm:cxn modelId="{4869EC71-1252-4D5C-91F6-DDE4383EF9DB}" type="presParOf" srcId="{E333BD35-49AB-4118-BE54-1E9B26C662DD}" destId="{3D1F73D7-A02F-4BAA-A596-D837C3C605CB}" srcOrd="4" destOrd="0" presId="urn:microsoft.com/office/officeart/2018/2/layout/IconVerticalSolidList"/>
    <dgm:cxn modelId="{DCF31EAB-E113-49B0-A96F-37DEA4186FD6}" type="presParOf" srcId="{3D1F73D7-A02F-4BAA-A596-D837C3C605CB}" destId="{B361490D-49EE-4FAA-A0D5-8D6782262051}" srcOrd="0" destOrd="0" presId="urn:microsoft.com/office/officeart/2018/2/layout/IconVerticalSolidList"/>
    <dgm:cxn modelId="{CCB8563B-D116-4827-9721-AD4EC965F985}" type="presParOf" srcId="{3D1F73D7-A02F-4BAA-A596-D837C3C605CB}" destId="{A2F32573-B58C-4A09-BFF8-7C7A7FC3F041}" srcOrd="1" destOrd="0" presId="urn:microsoft.com/office/officeart/2018/2/layout/IconVerticalSolidList"/>
    <dgm:cxn modelId="{D3E2692B-5435-411E-9442-39774FCEE45D}" type="presParOf" srcId="{3D1F73D7-A02F-4BAA-A596-D837C3C605CB}" destId="{5FA0D890-D791-4935-A7EE-9DA39240FD4D}" srcOrd="2" destOrd="0" presId="urn:microsoft.com/office/officeart/2018/2/layout/IconVerticalSolidList"/>
    <dgm:cxn modelId="{B8C47472-82C3-4687-99EA-EF57812F0DF0}" type="presParOf" srcId="{3D1F73D7-A02F-4BAA-A596-D837C3C605CB}" destId="{D7D716D4-E6E6-4FDE-8558-AF317662A5A9}" srcOrd="3" destOrd="0" presId="urn:microsoft.com/office/officeart/2018/2/layout/IconVerticalSolidList"/>
    <dgm:cxn modelId="{4D96D97E-442F-4833-8CBB-D2FB98960ADC}" type="presParOf" srcId="{E333BD35-49AB-4118-BE54-1E9B26C662DD}" destId="{2D993655-B201-44C0-8D7D-1342F9F1AA0F}" srcOrd="5" destOrd="0" presId="urn:microsoft.com/office/officeart/2018/2/layout/IconVerticalSolidList"/>
    <dgm:cxn modelId="{EEEF1264-E27E-417B-8B7C-3DB4C5B7AA24}" type="presParOf" srcId="{E333BD35-49AB-4118-BE54-1E9B26C662DD}" destId="{36D13BB2-EC1C-4565-98A9-A359F3579A96}" srcOrd="6" destOrd="0" presId="urn:microsoft.com/office/officeart/2018/2/layout/IconVerticalSolidList"/>
    <dgm:cxn modelId="{D34F1EB6-22DF-4EC8-AC98-BE543C2C2843}" type="presParOf" srcId="{36D13BB2-EC1C-4565-98A9-A359F3579A96}" destId="{3409B3E7-A653-4C0F-851A-867D3F9F6680}" srcOrd="0" destOrd="0" presId="urn:microsoft.com/office/officeart/2018/2/layout/IconVerticalSolidList"/>
    <dgm:cxn modelId="{C55FCEDA-290E-4EA8-A247-D7E434961070}" type="presParOf" srcId="{36D13BB2-EC1C-4565-98A9-A359F3579A96}" destId="{8E71F5F0-7CF0-460C-9DB4-B33E3B19E7BF}" srcOrd="1" destOrd="0" presId="urn:microsoft.com/office/officeart/2018/2/layout/IconVerticalSolidList"/>
    <dgm:cxn modelId="{31F09E10-A04B-4C75-8811-5DE271497E2C}" type="presParOf" srcId="{36D13BB2-EC1C-4565-98A9-A359F3579A96}" destId="{2A347549-9232-4631-AA4E-73FB01855233}" srcOrd="2" destOrd="0" presId="urn:microsoft.com/office/officeart/2018/2/layout/IconVerticalSolidList"/>
    <dgm:cxn modelId="{C282AB00-0C66-4BBC-A31B-7FCF7CE63496}" type="presParOf" srcId="{36D13BB2-EC1C-4565-98A9-A359F3579A96}" destId="{82909EEB-8729-48C1-B906-44295AF97EDA}" srcOrd="3" destOrd="0" presId="urn:microsoft.com/office/officeart/2018/2/layout/IconVerticalSolidList"/>
    <dgm:cxn modelId="{6A1B2C44-BBE1-471B-9F95-AF510B2BE117}" type="presParOf" srcId="{E333BD35-49AB-4118-BE54-1E9B26C662DD}" destId="{1A34ECD5-2D71-4960-9185-713C145B4FEF}" srcOrd="7" destOrd="0" presId="urn:microsoft.com/office/officeart/2018/2/layout/IconVerticalSolidList"/>
    <dgm:cxn modelId="{9592F507-B22D-487C-B2B2-0F73EE94DD40}" type="presParOf" srcId="{E333BD35-49AB-4118-BE54-1E9B26C662DD}" destId="{90A20CE9-4438-4F14-8D2A-3FF49A778879}" srcOrd="8" destOrd="0" presId="urn:microsoft.com/office/officeart/2018/2/layout/IconVerticalSolidList"/>
    <dgm:cxn modelId="{605C62A4-6692-4C3B-9AB4-D5F0D12A917B}" type="presParOf" srcId="{90A20CE9-4438-4F14-8D2A-3FF49A778879}" destId="{A299436B-1C05-4802-9369-4A980C4B3F56}" srcOrd="0" destOrd="0" presId="urn:microsoft.com/office/officeart/2018/2/layout/IconVerticalSolidList"/>
    <dgm:cxn modelId="{00C0370D-8FD3-432E-9C04-4CBB899A77AF}" type="presParOf" srcId="{90A20CE9-4438-4F14-8D2A-3FF49A778879}" destId="{0F20231E-FD84-41FF-BFCD-7F7E62F644DE}" srcOrd="1" destOrd="0" presId="urn:microsoft.com/office/officeart/2018/2/layout/IconVerticalSolidList"/>
    <dgm:cxn modelId="{8119CCBB-EDF8-47CD-A88D-2BA84ADBFADA}" type="presParOf" srcId="{90A20CE9-4438-4F14-8D2A-3FF49A778879}" destId="{6114C68C-9B96-4982-885A-BD4023753BEE}" srcOrd="2" destOrd="0" presId="urn:microsoft.com/office/officeart/2018/2/layout/IconVerticalSolidList"/>
    <dgm:cxn modelId="{6D5EECF6-84E3-49E9-8932-C961B71FE66C}" type="presParOf" srcId="{90A20CE9-4438-4F14-8D2A-3FF49A778879}" destId="{3CA9A0E2-69CC-42D4-90B6-63C1D2DA645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8A5D9E0E-B244-4159-8A7F-3D873FFBE874}" type="doc">
      <dgm:prSet loTypeId="urn:microsoft.com/office/officeart/2018/2/layout/IconVerticalSolidList" loCatId="icon" qsTypeId="urn:microsoft.com/office/officeart/2005/8/quickstyle/simple1" qsCatId="simple" csTypeId="urn:microsoft.com/office/officeart/2018/5/colors/Iconchunking_neutralbg_accent0_3" csCatId="mainScheme" phldr="1"/>
      <dgm:spPr/>
      <dgm:t>
        <a:bodyPr/>
        <a:lstStyle/>
        <a:p>
          <a:endParaRPr lang="en-US"/>
        </a:p>
      </dgm:t>
    </dgm:pt>
    <dgm:pt modelId="{40569D0A-6A51-4E7B-8C47-5507EC6BA226}">
      <dgm:prSet/>
      <dgm:spPr/>
      <dgm:t>
        <a:bodyPr/>
        <a:lstStyle/>
        <a:p>
          <a:r>
            <a:rPr lang="en-GB"/>
            <a:t>This defines the functionality of the data model.</a:t>
          </a:r>
          <a:endParaRPr lang="en-US"/>
        </a:p>
      </dgm:t>
    </dgm:pt>
    <dgm:pt modelId="{C1D0B4D5-0715-48BF-9263-D958DD83C976}" type="parTrans" cxnId="{7785B804-37C5-48FE-A1D6-628AB0AB1DC1}">
      <dgm:prSet/>
      <dgm:spPr/>
      <dgm:t>
        <a:bodyPr/>
        <a:lstStyle/>
        <a:p>
          <a:endParaRPr lang="en-US"/>
        </a:p>
      </dgm:t>
    </dgm:pt>
    <dgm:pt modelId="{0D26B279-529D-4E11-8F7B-2484AF2D4DFD}" type="sibTrans" cxnId="{7785B804-37C5-48FE-A1D6-628AB0AB1DC1}">
      <dgm:prSet/>
      <dgm:spPr/>
      <dgm:t>
        <a:bodyPr/>
        <a:lstStyle/>
        <a:p>
          <a:endParaRPr lang="en-US"/>
        </a:p>
      </dgm:t>
    </dgm:pt>
    <dgm:pt modelId="{E473B0D6-DC49-4B21-BB7E-704F089B767A}">
      <dgm:prSet/>
      <dgm:spPr/>
      <dgm:t>
        <a:bodyPr/>
        <a:lstStyle/>
        <a:p>
          <a:r>
            <a:rPr lang="en-GB"/>
            <a:t>It will determine the mathematical processing you will need to create.</a:t>
          </a:r>
          <a:endParaRPr lang="en-US"/>
        </a:p>
      </dgm:t>
    </dgm:pt>
    <dgm:pt modelId="{8CA27D92-1A5F-4A5C-A805-8DD87D8A4ACA}" type="parTrans" cxnId="{DC738A30-6D40-44BC-AA14-8E1325E70D05}">
      <dgm:prSet/>
      <dgm:spPr/>
      <dgm:t>
        <a:bodyPr/>
        <a:lstStyle/>
        <a:p>
          <a:endParaRPr lang="en-US"/>
        </a:p>
      </dgm:t>
    </dgm:pt>
    <dgm:pt modelId="{E5F79505-13CB-43E2-AD99-68A6EE7D328C}" type="sibTrans" cxnId="{DC738A30-6D40-44BC-AA14-8E1325E70D05}">
      <dgm:prSet/>
      <dgm:spPr/>
      <dgm:t>
        <a:bodyPr/>
        <a:lstStyle/>
        <a:p>
          <a:endParaRPr lang="en-US"/>
        </a:p>
      </dgm:t>
    </dgm:pt>
    <dgm:pt modelId="{B8A31153-A8A5-43B5-BE1B-02C29BFE333C}">
      <dgm:prSet/>
      <dgm:spPr/>
      <dgm:t>
        <a:bodyPr/>
        <a:lstStyle/>
        <a:p>
          <a:r>
            <a:rPr lang="en-GB"/>
            <a:t>It will determine what data needs to be input and what needs to be output.</a:t>
          </a:r>
          <a:endParaRPr lang="en-US"/>
        </a:p>
      </dgm:t>
    </dgm:pt>
    <dgm:pt modelId="{4137AD90-AD52-49FB-A85A-977AF456DC76}" type="parTrans" cxnId="{E0713D9E-74AE-4FDB-8E8D-E885E9F7771B}">
      <dgm:prSet/>
      <dgm:spPr/>
      <dgm:t>
        <a:bodyPr/>
        <a:lstStyle/>
        <a:p>
          <a:endParaRPr lang="en-US"/>
        </a:p>
      </dgm:t>
    </dgm:pt>
    <dgm:pt modelId="{F168E573-41EE-4D83-A4B6-BCC1F5C0FDB7}" type="sibTrans" cxnId="{E0713D9E-74AE-4FDB-8E8D-E885E9F7771B}">
      <dgm:prSet/>
      <dgm:spPr/>
      <dgm:t>
        <a:bodyPr/>
        <a:lstStyle/>
        <a:p>
          <a:endParaRPr lang="en-US"/>
        </a:p>
      </dgm:t>
    </dgm:pt>
    <dgm:pt modelId="{93B9E715-C035-4D1B-8A26-87AB3459EFED}">
      <dgm:prSet/>
      <dgm:spPr/>
      <dgm:t>
        <a:bodyPr/>
        <a:lstStyle/>
        <a:p>
          <a:r>
            <a:rPr lang="en-GB"/>
            <a:t>By knowing what the model will do will help you understand the choices the user needs to make.</a:t>
          </a:r>
          <a:endParaRPr lang="en-US"/>
        </a:p>
      </dgm:t>
    </dgm:pt>
    <dgm:pt modelId="{1F0D40F0-8D70-41B2-80D4-66E6B34FD491}" type="parTrans" cxnId="{8AD0E2B4-8055-4B06-9277-067E86656AC1}">
      <dgm:prSet/>
      <dgm:spPr/>
      <dgm:t>
        <a:bodyPr/>
        <a:lstStyle/>
        <a:p>
          <a:endParaRPr lang="en-US"/>
        </a:p>
      </dgm:t>
    </dgm:pt>
    <dgm:pt modelId="{231AE907-174E-491C-970F-B5F66FB77470}" type="sibTrans" cxnId="{8AD0E2B4-8055-4B06-9277-067E86656AC1}">
      <dgm:prSet/>
      <dgm:spPr/>
      <dgm:t>
        <a:bodyPr/>
        <a:lstStyle/>
        <a:p>
          <a:endParaRPr lang="en-US"/>
        </a:p>
      </dgm:t>
    </dgm:pt>
    <dgm:pt modelId="{016D35A4-F2A1-48CC-A2DF-2993F48BF7DD}">
      <dgm:prSet/>
      <dgm:spPr/>
      <dgm:t>
        <a:bodyPr/>
        <a:lstStyle/>
        <a:p>
          <a:r>
            <a:rPr lang="en-GB"/>
            <a:t>This will help the business user make better decisions.</a:t>
          </a:r>
          <a:endParaRPr lang="en-US"/>
        </a:p>
      </dgm:t>
    </dgm:pt>
    <dgm:pt modelId="{32B49743-9239-4BFE-9BDE-CB937EE3C113}" type="parTrans" cxnId="{BA6679FF-7F0A-4282-9F0F-11F1269EC2C2}">
      <dgm:prSet/>
      <dgm:spPr/>
      <dgm:t>
        <a:bodyPr/>
        <a:lstStyle/>
        <a:p>
          <a:endParaRPr lang="en-US"/>
        </a:p>
      </dgm:t>
    </dgm:pt>
    <dgm:pt modelId="{5805CFAA-5D1D-48A8-8E60-EB8E8CDBBD27}" type="sibTrans" cxnId="{BA6679FF-7F0A-4282-9F0F-11F1269EC2C2}">
      <dgm:prSet/>
      <dgm:spPr/>
      <dgm:t>
        <a:bodyPr/>
        <a:lstStyle/>
        <a:p>
          <a:endParaRPr lang="en-US"/>
        </a:p>
      </dgm:t>
    </dgm:pt>
    <dgm:pt modelId="{D5E4973B-135E-4F16-87E8-C438978F125E}" type="pres">
      <dgm:prSet presAssocID="{8A5D9E0E-B244-4159-8A7F-3D873FFBE874}" presName="root" presStyleCnt="0">
        <dgm:presLayoutVars>
          <dgm:dir/>
          <dgm:resizeHandles val="exact"/>
        </dgm:presLayoutVars>
      </dgm:prSet>
      <dgm:spPr/>
    </dgm:pt>
    <dgm:pt modelId="{FC094F27-9CE9-4407-930F-FBD5EE44995D}" type="pres">
      <dgm:prSet presAssocID="{40569D0A-6A51-4E7B-8C47-5507EC6BA226}" presName="compNode" presStyleCnt="0"/>
      <dgm:spPr/>
    </dgm:pt>
    <dgm:pt modelId="{D317E9D4-1B6A-487E-9B8F-044C500A96F0}" type="pres">
      <dgm:prSet presAssocID="{40569D0A-6A51-4E7B-8C47-5507EC6BA226}" presName="bgRect" presStyleLbl="bgShp" presStyleIdx="0" presStyleCnt="5"/>
      <dgm:spPr/>
    </dgm:pt>
    <dgm:pt modelId="{687D87E9-0DB4-461A-8F9F-85513682118F}" type="pres">
      <dgm:prSet presAssocID="{40569D0A-6A51-4E7B-8C47-5507EC6BA226}"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erver"/>
        </a:ext>
      </dgm:extLst>
    </dgm:pt>
    <dgm:pt modelId="{5F430545-AD9A-4804-A035-0650DD985623}" type="pres">
      <dgm:prSet presAssocID="{40569D0A-6A51-4E7B-8C47-5507EC6BA226}" presName="spaceRect" presStyleCnt="0"/>
      <dgm:spPr/>
    </dgm:pt>
    <dgm:pt modelId="{DC0A74A1-7E05-4CEA-A2B0-A9F24B6A4B2D}" type="pres">
      <dgm:prSet presAssocID="{40569D0A-6A51-4E7B-8C47-5507EC6BA226}" presName="parTx" presStyleLbl="revTx" presStyleIdx="0" presStyleCnt="5">
        <dgm:presLayoutVars>
          <dgm:chMax val="0"/>
          <dgm:chPref val="0"/>
        </dgm:presLayoutVars>
      </dgm:prSet>
      <dgm:spPr/>
    </dgm:pt>
    <dgm:pt modelId="{F360F70F-6EEF-4BE6-997A-9F334749B35C}" type="pres">
      <dgm:prSet presAssocID="{0D26B279-529D-4E11-8F7B-2484AF2D4DFD}" presName="sibTrans" presStyleCnt="0"/>
      <dgm:spPr/>
    </dgm:pt>
    <dgm:pt modelId="{C6558609-C114-41FD-B368-5D7E8A35638E}" type="pres">
      <dgm:prSet presAssocID="{E473B0D6-DC49-4B21-BB7E-704F089B767A}" presName="compNode" presStyleCnt="0"/>
      <dgm:spPr/>
    </dgm:pt>
    <dgm:pt modelId="{03ABDE5C-5D42-419C-BC8D-031578F80983}" type="pres">
      <dgm:prSet presAssocID="{E473B0D6-DC49-4B21-BB7E-704F089B767A}" presName="bgRect" presStyleLbl="bgShp" presStyleIdx="1" presStyleCnt="5"/>
      <dgm:spPr/>
    </dgm:pt>
    <dgm:pt modelId="{3E8490A1-A3C4-415C-8CF9-EDF80F4254C4}" type="pres">
      <dgm:prSet presAssocID="{E473B0D6-DC49-4B21-BB7E-704F089B767A}"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thematics"/>
        </a:ext>
      </dgm:extLst>
    </dgm:pt>
    <dgm:pt modelId="{586FB71B-DB13-4FBA-93E6-86D04F7D0707}" type="pres">
      <dgm:prSet presAssocID="{E473B0D6-DC49-4B21-BB7E-704F089B767A}" presName="spaceRect" presStyleCnt="0"/>
      <dgm:spPr/>
    </dgm:pt>
    <dgm:pt modelId="{92D1D2BC-AF67-4717-9E40-18B7BED4033D}" type="pres">
      <dgm:prSet presAssocID="{E473B0D6-DC49-4B21-BB7E-704F089B767A}" presName="parTx" presStyleLbl="revTx" presStyleIdx="1" presStyleCnt="5">
        <dgm:presLayoutVars>
          <dgm:chMax val="0"/>
          <dgm:chPref val="0"/>
        </dgm:presLayoutVars>
      </dgm:prSet>
      <dgm:spPr/>
    </dgm:pt>
    <dgm:pt modelId="{43EE829B-5D53-433E-9BC8-5BCA8DC91BFF}" type="pres">
      <dgm:prSet presAssocID="{E5F79505-13CB-43E2-AD99-68A6EE7D328C}" presName="sibTrans" presStyleCnt="0"/>
      <dgm:spPr/>
    </dgm:pt>
    <dgm:pt modelId="{449B3946-3D94-4AE2-AE1C-7B00275A7BF1}" type="pres">
      <dgm:prSet presAssocID="{B8A31153-A8A5-43B5-BE1B-02C29BFE333C}" presName="compNode" presStyleCnt="0"/>
      <dgm:spPr/>
    </dgm:pt>
    <dgm:pt modelId="{D6714465-BBB2-460A-9C95-A04FF06618FF}" type="pres">
      <dgm:prSet presAssocID="{B8A31153-A8A5-43B5-BE1B-02C29BFE333C}" presName="bgRect" presStyleLbl="bgShp" presStyleIdx="2" presStyleCnt="5"/>
      <dgm:spPr/>
    </dgm:pt>
    <dgm:pt modelId="{607E03BC-35B2-4969-A6E6-042B30374976}" type="pres">
      <dgm:prSet presAssocID="{B8A31153-A8A5-43B5-BE1B-02C29BFE333C}"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ocessor"/>
        </a:ext>
      </dgm:extLst>
    </dgm:pt>
    <dgm:pt modelId="{98391176-DDE5-45D6-A348-385186E6272B}" type="pres">
      <dgm:prSet presAssocID="{B8A31153-A8A5-43B5-BE1B-02C29BFE333C}" presName="spaceRect" presStyleCnt="0"/>
      <dgm:spPr/>
    </dgm:pt>
    <dgm:pt modelId="{380E1012-E562-46B7-A19B-61BB9062B61F}" type="pres">
      <dgm:prSet presAssocID="{B8A31153-A8A5-43B5-BE1B-02C29BFE333C}" presName="parTx" presStyleLbl="revTx" presStyleIdx="2" presStyleCnt="5">
        <dgm:presLayoutVars>
          <dgm:chMax val="0"/>
          <dgm:chPref val="0"/>
        </dgm:presLayoutVars>
      </dgm:prSet>
      <dgm:spPr/>
    </dgm:pt>
    <dgm:pt modelId="{CF6B5FD5-EB55-4CD3-A3D4-EFC1D642AD62}" type="pres">
      <dgm:prSet presAssocID="{F168E573-41EE-4D83-A4B6-BCC1F5C0FDB7}" presName="sibTrans" presStyleCnt="0"/>
      <dgm:spPr/>
    </dgm:pt>
    <dgm:pt modelId="{201FA804-179E-484B-A373-4F060CAF6CBC}" type="pres">
      <dgm:prSet presAssocID="{93B9E715-C035-4D1B-8A26-87AB3459EFED}" presName="compNode" presStyleCnt="0"/>
      <dgm:spPr/>
    </dgm:pt>
    <dgm:pt modelId="{CE2E30A2-2A88-4833-A1C3-625F46B935C6}" type="pres">
      <dgm:prSet presAssocID="{93B9E715-C035-4D1B-8A26-87AB3459EFED}" presName="bgRect" presStyleLbl="bgShp" presStyleIdx="3" presStyleCnt="5"/>
      <dgm:spPr/>
    </dgm:pt>
    <dgm:pt modelId="{BC82F020-5C7E-4793-AFB3-CB21E0FF3AB5}" type="pres">
      <dgm:prSet presAssocID="{93B9E715-C035-4D1B-8A26-87AB3459EFED}"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Maze"/>
        </a:ext>
      </dgm:extLst>
    </dgm:pt>
    <dgm:pt modelId="{9EC6429C-0505-4146-A2B0-23FD4667FB95}" type="pres">
      <dgm:prSet presAssocID="{93B9E715-C035-4D1B-8A26-87AB3459EFED}" presName="spaceRect" presStyleCnt="0"/>
      <dgm:spPr/>
    </dgm:pt>
    <dgm:pt modelId="{4159D837-CE06-4AA3-8C4F-E8AA9C46168A}" type="pres">
      <dgm:prSet presAssocID="{93B9E715-C035-4D1B-8A26-87AB3459EFED}" presName="parTx" presStyleLbl="revTx" presStyleIdx="3" presStyleCnt="5">
        <dgm:presLayoutVars>
          <dgm:chMax val="0"/>
          <dgm:chPref val="0"/>
        </dgm:presLayoutVars>
      </dgm:prSet>
      <dgm:spPr/>
    </dgm:pt>
    <dgm:pt modelId="{CE5D0068-B9F6-4187-A407-D527E2A215D3}" type="pres">
      <dgm:prSet presAssocID="{231AE907-174E-491C-970F-B5F66FB77470}" presName="sibTrans" presStyleCnt="0"/>
      <dgm:spPr/>
    </dgm:pt>
    <dgm:pt modelId="{495385EE-269D-4F9F-A1EA-B516EBE278A2}" type="pres">
      <dgm:prSet presAssocID="{016D35A4-F2A1-48CC-A2DF-2993F48BF7DD}" presName="compNode" presStyleCnt="0"/>
      <dgm:spPr/>
    </dgm:pt>
    <dgm:pt modelId="{A16BFE7E-B187-4DBF-A732-F75F406773A3}" type="pres">
      <dgm:prSet presAssocID="{016D35A4-F2A1-48CC-A2DF-2993F48BF7DD}" presName="bgRect" presStyleLbl="bgShp" presStyleIdx="4" presStyleCnt="5"/>
      <dgm:spPr/>
    </dgm:pt>
    <dgm:pt modelId="{0A20F276-80F8-4851-B172-6266DB08AD83}" type="pres">
      <dgm:prSet presAssocID="{016D35A4-F2A1-48CC-A2DF-2993F48BF7DD}"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Statistics"/>
        </a:ext>
      </dgm:extLst>
    </dgm:pt>
    <dgm:pt modelId="{DC5E05B9-A9CD-4151-B2FA-A243EC4BCC99}" type="pres">
      <dgm:prSet presAssocID="{016D35A4-F2A1-48CC-A2DF-2993F48BF7DD}" presName="spaceRect" presStyleCnt="0"/>
      <dgm:spPr/>
    </dgm:pt>
    <dgm:pt modelId="{ABA0A260-2580-4FE5-AA74-AFEC0C2140DF}" type="pres">
      <dgm:prSet presAssocID="{016D35A4-F2A1-48CC-A2DF-2993F48BF7DD}" presName="parTx" presStyleLbl="revTx" presStyleIdx="4" presStyleCnt="5">
        <dgm:presLayoutVars>
          <dgm:chMax val="0"/>
          <dgm:chPref val="0"/>
        </dgm:presLayoutVars>
      </dgm:prSet>
      <dgm:spPr/>
    </dgm:pt>
  </dgm:ptLst>
  <dgm:cxnLst>
    <dgm:cxn modelId="{7785B804-37C5-48FE-A1D6-628AB0AB1DC1}" srcId="{8A5D9E0E-B244-4159-8A7F-3D873FFBE874}" destId="{40569D0A-6A51-4E7B-8C47-5507EC6BA226}" srcOrd="0" destOrd="0" parTransId="{C1D0B4D5-0715-48BF-9263-D958DD83C976}" sibTransId="{0D26B279-529D-4E11-8F7B-2484AF2D4DFD}"/>
    <dgm:cxn modelId="{D1F01D0E-5CD8-4FBA-A8E7-D648DB2D828A}" type="presOf" srcId="{40569D0A-6A51-4E7B-8C47-5507EC6BA226}" destId="{DC0A74A1-7E05-4CEA-A2B0-A9F24B6A4B2D}" srcOrd="0" destOrd="0" presId="urn:microsoft.com/office/officeart/2018/2/layout/IconVerticalSolidList"/>
    <dgm:cxn modelId="{DC738A30-6D40-44BC-AA14-8E1325E70D05}" srcId="{8A5D9E0E-B244-4159-8A7F-3D873FFBE874}" destId="{E473B0D6-DC49-4B21-BB7E-704F089B767A}" srcOrd="1" destOrd="0" parTransId="{8CA27D92-1A5F-4A5C-A805-8DD87D8A4ACA}" sibTransId="{E5F79505-13CB-43E2-AD99-68A6EE7D328C}"/>
    <dgm:cxn modelId="{39D11434-B2AB-4632-A187-9607923457DB}" type="presOf" srcId="{016D35A4-F2A1-48CC-A2DF-2993F48BF7DD}" destId="{ABA0A260-2580-4FE5-AA74-AFEC0C2140DF}" srcOrd="0" destOrd="0" presId="urn:microsoft.com/office/officeart/2018/2/layout/IconVerticalSolidList"/>
    <dgm:cxn modelId="{0B09E93E-DE79-459F-8DED-BB085601EBE8}" type="presOf" srcId="{B8A31153-A8A5-43B5-BE1B-02C29BFE333C}" destId="{380E1012-E562-46B7-A19B-61BB9062B61F}" srcOrd="0" destOrd="0" presId="urn:microsoft.com/office/officeart/2018/2/layout/IconVerticalSolidList"/>
    <dgm:cxn modelId="{E0713D9E-74AE-4FDB-8E8D-E885E9F7771B}" srcId="{8A5D9E0E-B244-4159-8A7F-3D873FFBE874}" destId="{B8A31153-A8A5-43B5-BE1B-02C29BFE333C}" srcOrd="2" destOrd="0" parTransId="{4137AD90-AD52-49FB-A85A-977AF456DC76}" sibTransId="{F168E573-41EE-4D83-A4B6-BCC1F5C0FDB7}"/>
    <dgm:cxn modelId="{905FA8AF-6F95-45BE-BC96-E5CAE1DB7A36}" type="presOf" srcId="{8A5D9E0E-B244-4159-8A7F-3D873FFBE874}" destId="{D5E4973B-135E-4F16-87E8-C438978F125E}" srcOrd="0" destOrd="0" presId="urn:microsoft.com/office/officeart/2018/2/layout/IconVerticalSolidList"/>
    <dgm:cxn modelId="{8AD0E2B4-8055-4B06-9277-067E86656AC1}" srcId="{8A5D9E0E-B244-4159-8A7F-3D873FFBE874}" destId="{93B9E715-C035-4D1B-8A26-87AB3459EFED}" srcOrd="3" destOrd="0" parTransId="{1F0D40F0-8D70-41B2-80D4-66E6B34FD491}" sibTransId="{231AE907-174E-491C-970F-B5F66FB77470}"/>
    <dgm:cxn modelId="{1C4B59C3-B334-40AE-971D-E97A215C36A3}" type="presOf" srcId="{E473B0D6-DC49-4B21-BB7E-704F089B767A}" destId="{92D1D2BC-AF67-4717-9E40-18B7BED4033D}" srcOrd="0" destOrd="0" presId="urn:microsoft.com/office/officeart/2018/2/layout/IconVerticalSolidList"/>
    <dgm:cxn modelId="{470832F7-71D6-4FD9-9E34-810BE2042934}" type="presOf" srcId="{93B9E715-C035-4D1B-8A26-87AB3459EFED}" destId="{4159D837-CE06-4AA3-8C4F-E8AA9C46168A}" srcOrd="0" destOrd="0" presId="urn:microsoft.com/office/officeart/2018/2/layout/IconVerticalSolidList"/>
    <dgm:cxn modelId="{BA6679FF-7F0A-4282-9F0F-11F1269EC2C2}" srcId="{8A5D9E0E-B244-4159-8A7F-3D873FFBE874}" destId="{016D35A4-F2A1-48CC-A2DF-2993F48BF7DD}" srcOrd="4" destOrd="0" parTransId="{32B49743-9239-4BFE-9BDE-CB937EE3C113}" sibTransId="{5805CFAA-5D1D-48A8-8E60-EB8E8CDBBD27}"/>
    <dgm:cxn modelId="{70D143E8-E348-4E25-B091-41EAECE9C592}" type="presParOf" srcId="{D5E4973B-135E-4F16-87E8-C438978F125E}" destId="{FC094F27-9CE9-4407-930F-FBD5EE44995D}" srcOrd="0" destOrd="0" presId="urn:microsoft.com/office/officeart/2018/2/layout/IconVerticalSolidList"/>
    <dgm:cxn modelId="{E2533F44-4B8C-407E-83E5-1F1FECA151C3}" type="presParOf" srcId="{FC094F27-9CE9-4407-930F-FBD5EE44995D}" destId="{D317E9D4-1B6A-487E-9B8F-044C500A96F0}" srcOrd="0" destOrd="0" presId="urn:microsoft.com/office/officeart/2018/2/layout/IconVerticalSolidList"/>
    <dgm:cxn modelId="{18AB9E68-0B90-42C4-AAA9-42BED8B33BBB}" type="presParOf" srcId="{FC094F27-9CE9-4407-930F-FBD5EE44995D}" destId="{687D87E9-0DB4-461A-8F9F-85513682118F}" srcOrd="1" destOrd="0" presId="urn:microsoft.com/office/officeart/2018/2/layout/IconVerticalSolidList"/>
    <dgm:cxn modelId="{F27F3A63-6EEF-4C7D-A2A5-DDECC5DE1CF1}" type="presParOf" srcId="{FC094F27-9CE9-4407-930F-FBD5EE44995D}" destId="{5F430545-AD9A-4804-A035-0650DD985623}" srcOrd="2" destOrd="0" presId="urn:microsoft.com/office/officeart/2018/2/layout/IconVerticalSolidList"/>
    <dgm:cxn modelId="{DBDAE0BF-CA04-40C6-9D99-DFF9C57440C3}" type="presParOf" srcId="{FC094F27-9CE9-4407-930F-FBD5EE44995D}" destId="{DC0A74A1-7E05-4CEA-A2B0-A9F24B6A4B2D}" srcOrd="3" destOrd="0" presId="urn:microsoft.com/office/officeart/2018/2/layout/IconVerticalSolidList"/>
    <dgm:cxn modelId="{B833CFBD-8B1C-4DBA-BE5A-B6CA02671E75}" type="presParOf" srcId="{D5E4973B-135E-4F16-87E8-C438978F125E}" destId="{F360F70F-6EEF-4BE6-997A-9F334749B35C}" srcOrd="1" destOrd="0" presId="urn:microsoft.com/office/officeart/2018/2/layout/IconVerticalSolidList"/>
    <dgm:cxn modelId="{AC500A23-A630-41BB-8F84-937ADBCBEF25}" type="presParOf" srcId="{D5E4973B-135E-4F16-87E8-C438978F125E}" destId="{C6558609-C114-41FD-B368-5D7E8A35638E}" srcOrd="2" destOrd="0" presId="urn:microsoft.com/office/officeart/2018/2/layout/IconVerticalSolidList"/>
    <dgm:cxn modelId="{61F6D7BB-7B72-4644-BD7F-3B5198E30E72}" type="presParOf" srcId="{C6558609-C114-41FD-B368-5D7E8A35638E}" destId="{03ABDE5C-5D42-419C-BC8D-031578F80983}" srcOrd="0" destOrd="0" presId="urn:microsoft.com/office/officeart/2018/2/layout/IconVerticalSolidList"/>
    <dgm:cxn modelId="{2FC320F5-373B-4664-8DC4-1AB469DB3229}" type="presParOf" srcId="{C6558609-C114-41FD-B368-5D7E8A35638E}" destId="{3E8490A1-A3C4-415C-8CF9-EDF80F4254C4}" srcOrd="1" destOrd="0" presId="urn:microsoft.com/office/officeart/2018/2/layout/IconVerticalSolidList"/>
    <dgm:cxn modelId="{1FE9936F-9A78-45F4-A3CD-6A35267B37D6}" type="presParOf" srcId="{C6558609-C114-41FD-B368-5D7E8A35638E}" destId="{586FB71B-DB13-4FBA-93E6-86D04F7D0707}" srcOrd="2" destOrd="0" presId="urn:microsoft.com/office/officeart/2018/2/layout/IconVerticalSolidList"/>
    <dgm:cxn modelId="{5F8D984B-61A2-4E76-AB11-82C6A819FA26}" type="presParOf" srcId="{C6558609-C114-41FD-B368-5D7E8A35638E}" destId="{92D1D2BC-AF67-4717-9E40-18B7BED4033D}" srcOrd="3" destOrd="0" presId="urn:microsoft.com/office/officeart/2018/2/layout/IconVerticalSolidList"/>
    <dgm:cxn modelId="{BEE1675F-7D8B-4260-8A14-419E413DD0D9}" type="presParOf" srcId="{D5E4973B-135E-4F16-87E8-C438978F125E}" destId="{43EE829B-5D53-433E-9BC8-5BCA8DC91BFF}" srcOrd="3" destOrd="0" presId="urn:microsoft.com/office/officeart/2018/2/layout/IconVerticalSolidList"/>
    <dgm:cxn modelId="{8C375633-9341-43DD-B9A1-0888AC9219EA}" type="presParOf" srcId="{D5E4973B-135E-4F16-87E8-C438978F125E}" destId="{449B3946-3D94-4AE2-AE1C-7B00275A7BF1}" srcOrd="4" destOrd="0" presId="urn:microsoft.com/office/officeart/2018/2/layout/IconVerticalSolidList"/>
    <dgm:cxn modelId="{5D4599EB-EDFA-4F74-BA67-DD3B3CD590D6}" type="presParOf" srcId="{449B3946-3D94-4AE2-AE1C-7B00275A7BF1}" destId="{D6714465-BBB2-460A-9C95-A04FF06618FF}" srcOrd="0" destOrd="0" presId="urn:microsoft.com/office/officeart/2018/2/layout/IconVerticalSolidList"/>
    <dgm:cxn modelId="{3DC08C5A-CFBD-495A-BF6D-617929B4B93B}" type="presParOf" srcId="{449B3946-3D94-4AE2-AE1C-7B00275A7BF1}" destId="{607E03BC-35B2-4969-A6E6-042B30374976}" srcOrd="1" destOrd="0" presId="urn:microsoft.com/office/officeart/2018/2/layout/IconVerticalSolidList"/>
    <dgm:cxn modelId="{0CAA25C1-C993-4E23-B12C-67B98BB5A7EA}" type="presParOf" srcId="{449B3946-3D94-4AE2-AE1C-7B00275A7BF1}" destId="{98391176-DDE5-45D6-A348-385186E6272B}" srcOrd="2" destOrd="0" presId="urn:microsoft.com/office/officeart/2018/2/layout/IconVerticalSolidList"/>
    <dgm:cxn modelId="{CDD55155-1C96-4487-BDC8-FC9C40D41933}" type="presParOf" srcId="{449B3946-3D94-4AE2-AE1C-7B00275A7BF1}" destId="{380E1012-E562-46B7-A19B-61BB9062B61F}" srcOrd="3" destOrd="0" presId="urn:microsoft.com/office/officeart/2018/2/layout/IconVerticalSolidList"/>
    <dgm:cxn modelId="{E6F974E4-619D-4AF9-89C7-0D8FEB91E854}" type="presParOf" srcId="{D5E4973B-135E-4F16-87E8-C438978F125E}" destId="{CF6B5FD5-EB55-4CD3-A3D4-EFC1D642AD62}" srcOrd="5" destOrd="0" presId="urn:microsoft.com/office/officeart/2018/2/layout/IconVerticalSolidList"/>
    <dgm:cxn modelId="{6E99FAA4-077C-4B1C-98D0-81FB12D8352F}" type="presParOf" srcId="{D5E4973B-135E-4F16-87E8-C438978F125E}" destId="{201FA804-179E-484B-A373-4F060CAF6CBC}" srcOrd="6" destOrd="0" presId="urn:microsoft.com/office/officeart/2018/2/layout/IconVerticalSolidList"/>
    <dgm:cxn modelId="{1AA14634-CA82-4226-8900-DECDEBD625CD}" type="presParOf" srcId="{201FA804-179E-484B-A373-4F060CAF6CBC}" destId="{CE2E30A2-2A88-4833-A1C3-625F46B935C6}" srcOrd="0" destOrd="0" presId="urn:microsoft.com/office/officeart/2018/2/layout/IconVerticalSolidList"/>
    <dgm:cxn modelId="{0DA2EE4A-0E1E-4DB5-B03E-F65F47D09F86}" type="presParOf" srcId="{201FA804-179E-484B-A373-4F060CAF6CBC}" destId="{BC82F020-5C7E-4793-AFB3-CB21E0FF3AB5}" srcOrd="1" destOrd="0" presId="urn:microsoft.com/office/officeart/2018/2/layout/IconVerticalSolidList"/>
    <dgm:cxn modelId="{7C8A976C-028D-4CFD-A57A-0A3BFD5B696D}" type="presParOf" srcId="{201FA804-179E-484B-A373-4F060CAF6CBC}" destId="{9EC6429C-0505-4146-A2B0-23FD4667FB95}" srcOrd="2" destOrd="0" presId="urn:microsoft.com/office/officeart/2018/2/layout/IconVerticalSolidList"/>
    <dgm:cxn modelId="{54C8EC00-7E97-4274-9156-CADC491C8DC6}" type="presParOf" srcId="{201FA804-179E-484B-A373-4F060CAF6CBC}" destId="{4159D837-CE06-4AA3-8C4F-E8AA9C46168A}" srcOrd="3" destOrd="0" presId="urn:microsoft.com/office/officeart/2018/2/layout/IconVerticalSolidList"/>
    <dgm:cxn modelId="{1BACFA97-6375-4F27-8DED-0F1D1493FBD8}" type="presParOf" srcId="{D5E4973B-135E-4F16-87E8-C438978F125E}" destId="{CE5D0068-B9F6-4187-A407-D527E2A215D3}" srcOrd="7" destOrd="0" presId="urn:microsoft.com/office/officeart/2018/2/layout/IconVerticalSolidList"/>
    <dgm:cxn modelId="{0856B75B-E74B-48DE-B1D8-7A6AB17EA2E7}" type="presParOf" srcId="{D5E4973B-135E-4F16-87E8-C438978F125E}" destId="{495385EE-269D-4F9F-A1EA-B516EBE278A2}" srcOrd="8" destOrd="0" presId="urn:microsoft.com/office/officeart/2018/2/layout/IconVerticalSolidList"/>
    <dgm:cxn modelId="{E201B889-EFF0-4625-89FD-5F526292C89B}" type="presParOf" srcId="{495385EE-269D-4F9F-A1EA-B516EBE278A2}" destId="{A16BFE7E-B187-4DBF-A732-F75F406773A3}" srcOrd="0" destOrd="0" presId="urn:microsoft.com/office/officeart/2018/2/layout/IconVerticalSolidList"/>
    <dgm:cxn modelId="{9D377493-587D-4079-842E-37A3189E8E6B}" type="presParOf" srcId="{495385EE-269D-4F9F-A1EA-B516EBE278A2}" destId="{0A20F276-80F8-4851-B172-6266DB08AD83}" srcOrd="1" destOrd="0" presId="urn:microsoft.com/office/officeart/2018/2/layout/IconVerticalSolidList"/>
    <dgm:cxn modelId="{D80CBF4E-AA99-42AE-9032-7047EB15E10A}" type="presParOf" srcId="{495385EE-269D-4F9F-A1EA-B516EBE278A2}" destId="{DC5E05B9-A9CD-4151-B2FA-A243EC4BCC99}" srcOrd="2" destOrd="0" presId="urn:microsoft.com/office/officeart/2018/2/layout/IconVerticalSolidList"/>
    <dgm:cxn modelId="{CE901E0A-E9DB-4D79-BB85-58AF82A1F3D0}" type="presParOf" srcId="{495385EE-269D-4F9F-A1EA-B516EBE278A2}" destId="{ABA0A260-2580-4FE5-AA74-AFEC0C2140D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25B92932-7FE4-427B-B7EE-9E6DB770FC5D}" type="doc">
      <dgm:prSet loTypeId="urn:microsoft.com/office/officeart/2018/2/layout/IconVerticalSolidList" loCatId="icon" qsTypeId="urn:microsoft.com/office/officeart/2005/8/quickstyle/simple1" qsCatId="simple" csTypeId="urn:microsoft.com/office/officeart/2018/5/colors/Iconchunking_neutralbg_accent3_2" csCatId="accent3" phldr="1"/>
      <dgm:spPr/>
      <dgm:t>
        <a:bodyPr/>
        <a:lstStyle/>
        <a:p>
          <a:endParaRPr lang="en-US"/>
        </a:p>
      </dgm:t>
    </dgm:pt>
    <dgm:pt modelId="{1C92151E-1AC6-4EE8-8364-B587E7690393}">
      <dgm:prSet/>
      <dgm:spPr/>
      <dgm:t>
        <a:bodyPr/>
        <a:lstStyle/>
        <a:p>
          <a:r>
            <a:rPr lang="en-GB"/>
            <a:t>Understanding the business context means you will have a better idea of what data you need to capture.</a:t>
          </a:r>
          <a:endParaRPr lang="en-US"/>
        </a:p>
      </dgm:t>
    </dgm:pt>
    <dgm:pt modelId="{396086BE-038A-4F03-B878-E9D1617919F9}" type="parTrans" cxnId="{C836F8B3-BBBB-478D-816E-AF857F66A859}">
      <dgm:prSet/>
      <dgm:spPr/>
      <dgm:t>
        <a:bodyPr/>
        <a:lstStyle/>
        <a:p>
          <a:endParaRPr lang="en-US"/>
        </a:p>
      </dgm:t>
    </dgm:pt>
    <dgm:pt modelId="{D177EABD-D2CD-4DCC-A16D-33BF5AACE3E8}" type="sibTrans" cxnId="{C836F8B3-BBBB-478D-816E-AF857F66A859}">
      <dgm:prSet/>
      <dgm:spPr/>
      <dgm:t>
        <a:bodyPr/>
        <a:lstStyle/>
        <a:p>
          <a:endParaRPr lang="en-US"/>
        </a:p>
      </dgm:t>
    </dgm:pt>
    <dgm:pt modelId="{7C4A292F-2095-41B0-91F7-207D5D30E369}">
      <dgm:prSet/>
      <dgm:spPr/>
      <dgm:t>
        <a:bodyPr/>
        <a:lstStyle/>
        <a:p>
          <a:r>
            <a:rPr lang="en-GB"/>
            <a:t>For example, if you are working for a publishing company you might need to know about:</a:t>
          </a:r>
          <a:endParaRPr lang="en-US"/>
        </a:p>
      </dgm:t>
    </dgm:pt>
    <dgm:pt modelId="{9A275229-4216-49E3-973E-C469F56EAE80}" type="parTrans" cxnId="{C5407407-3A19-46A3-B865-EC8240FD4389}">
      <dgm:prSet/>
      <dgm:spPr/>
      <dgm:t>
        <a:bodyPr/>
        <a:lstStyle/>
        <a:p>
          <a:endParaRPr lang="en-US"/>
        </a:p>
      </dgm:t>
    </dgm:pt>
    <dgm:pt modelId="{FDDB2A11-DC7A-4990-939A-D00863009EB0}" type="sibTrans" cxnId="{C5407407-3A19-46A3-B865-EC8240FD4389}">
      <dgm:prSet/>
      <dgm:spPr/>
      <dgm:t>
        <a:bodyPr/>
        <a:lstStyle/>
        <a:p>
          <a:endParaRPr lang="en-US"/>
        </a:p>
      </dgm:t>
    </dgm:pt>
    <dgm:pt modelId="{0CC9630D-8B27-4410-9AA9-A688915CCA94}">
      <dgm:prSet/>
      <dgm:spPr/>
      <dgm:t>
        <a:bodyPr/>
        <a:lstStyle/>
        <a:p>
          <a:r>
            <a:rPr lang="en-GB" b="1" i="1" dirty="0"/>
            <a:t>Printing costs.</a:t>
          </a:r>
          <a:endParaRPr lang="en-US" b="1" i="1" dirty="0"/>
        </a:p>
      </dgm:t>
    </dgm:pt>
    <dgm:pt modelId="{8C53A88F-3638-42C2-BE73-0308016CEFBA}" type="parTrans" cxnId="{A806001A-DED4-4D3C-ABBA-702B7D6CC0EE}">
      <dgm:prSet/>
      <dgm:spPr/>
      <dgm:t>
        <a:bodyPr/>
        <a:lstStyle/>
        <a:p>
          <a:endParaRPr lang="en-US"/>
        </a:p>
      </dgm:t>
    </dgm:pt>
    <dgm:pt modelId="{7003E1B8-FEC4-4EAB-A6A8-1A44968BC4B6}" type="sibTrans" cxnId="{A806001A-DED4-4D3C-ABBA-702B7D6CC0EE}">
      <dgm:prSet/>
      <dgm:spPr/>
      <dgm:t>
        <a:bodyPr/>
        <a:lstStyle/>
        <a:p>
          <a:endParaRPr lang="en-US"/>
        </a:p>
      </dgm:t>
    </dgm:pt>
    <dgm:pt modelId="{A4D5180C-98E8-448A-B17E-C9B8ECAAA06D}">
      <dgm:prSet/>
      <dgm:spPr/>
      <dgm:t>
        <a:bodyPr/>
        <a:lstStyle/>
        <a:p>
          <a:r>
            <a:rPr lang="en-GB" b="1" i="1" dirty="0"/>
            <a:t>Paper costs.</a:t>
          </a:r>
          <a:endParaRPr lang="en-US" b="1" i="1" dirty="0"/>
        </a:p>
      </dgm:t>
    </dgm:pt>
    <dgm:pt modelId="{5D7AA263-353D-42FC-B9E9-2580AE5997B7}" type="parTrans" cxnId="{56B52F47-5CDF-4724-8891-88893A15AE10}">
      <dgm:prSet/>
      <dgm:spPr/>
      <dgm:t>
        <a:bodyPr/>
        <a:lstStyle/>
        <a:p>
          <a:endParaRPr lang="en-US"/>
        </a:p>
      </dgm:t>
    </dgm:pt>
    <dgm:pt modelId="{3D89AB60-D71D-435D-81BA-1C2573D9902D}" type="sibTrans" cxnId="{56B52F47-5CDF-4724-8891-88893A15AE10}">
      <dgm:prSet/>
      <dgm:spPr/>
      <dgm:t>
        <a:bodyPr/>
        <a:lstStyle/>
        <a:p>
          <a:endParaRPr lang="en-US"/>
        </a:p>
      </dgm:t>
    </dgm:pt>
    <dgm:pt modelId="{857C2DB5-284D-40EA-9E99-3AC9B7CEACA1}">
      <dgm:prSet/>
      <dgm:spPr/>
      <dgm:t>
        <a:bodyPr/>
        <a:lstStyle/>
        <a:p>
          <a:r>
            <a:rPr lang="en-GB" b="1" i="1" dirty="0"/>
            <a:t>Different types of books – paperback, hardback, electronic.</a:t>
          </a:r>
          <a:endParaRPr lang="en-US" b="1" i="1" dirty="0"/>
        </a:p>
      </dgm:t>
    </dgm:pt>
    <dgm:pt modelId="{652D36B9-B50A-4A17-871B-64B999B7E190}" type="parTrans" cxnId="{AF091528-B250-49C2-AA06-A6B7469FF350}">
      <dgm:prSet/>
      <dgm:spPr/>
      <dgm:t>
        <a:bodyPr/>
        <a:lstStyle/>
        <a:p>
          <a:endParaRPr lang="en-US"/>
        </a:p>
      </dgm:t>
    </dgm:pt>
    <dgm:pt modelId="{6114047B-7755-4670-87EB-EB4D8E37DF3F}" type="sibTrans" cxnId="{AF091528-B250-49C2-AA06-A6B7469FF350}">
      <dgm:prSet/>
      <dgm:spPr/>
      <dgm:t>
        <a:bodyPr/>
        <a:lstStyle/>
        <a:p>
          <a:endParaRPr lang="en-US"/>
        </a:p>
      </dgm:t>
    </dgm:pt>
    <dgm:pt modelId="{5BDFCC51-A3A9-4DBC-BDB5-BC9AFE88A485}">
      <dgm:prSet/>
      <dgm:spPr/>
      <dgm:t>
        <a:bodyPr/>
        <a:lstStyle/>
        <a:p>
          <a:r>
            <a:rPr lang="en-GB"/>
            <a:t>This will determine any choices in drop down menus.</a:t>
          </a:r>
          <a:endParaRPr lang="en-US"/>
        </a:p>
      </dgm:t>
    </dgm:pt>
    <dgm:pt modelId="{1AEEAC66-E55B-4E84-BFC5-B5AA9D2D7A3D}" type="parTrans" cxnId="{EEFE5B90-D769-4DBF-AE2E-3C65D957A883}">
      <dgm:prSet/>
      <dgm:spPr/>
      <dgm:t>
        <a:bodyPr/>
        <a:lstStyle/>
        <a:p>
          <a:endParaRPr lang="en-US"/>
        </a:p>
      </dgm:t>
    </dgm:pt>
    <dgm:pt modelId="{F35FADE7-18E3-4CD5-AF52-094549CC02C6}" type="sibTrans" cxnId="{EEFE5B90-D769-4DBF-AE2E-3C65D957A883}">
      <dgm:prSet/>
      <dgm:spPr/>
      <dgm:t>
        <a:bodyPr/>
        <a:lstStyle/>
        <a:p>
          <a:endParaRPr lang="en-US"/>
        </a:p>
      </dgm:t>
    </dgm:pt>
    <dgm:pt modelId="{81015F76-9A3E-473D-BB9A-DD2F21468996}" type="pres">
      <dgm:prSet presAssocID="{25B92932-7FE4-427B-B7EE-9E6DB770FC5D}" presName="root" presStyleCnt="0">
        <dgm:presLayoutVars>
          <dgm:dir/>
          <dgm:resizeHandles val="exact"/>
        </dgm:presLayoutVars>
      </dgm:prSet>
      <dgm:spPr/>
    </dgm:pt>
    <dgm:pt modelId="{3C3CA164-5DFA-43EF-83BE-C762D12D9450}" type="pres">
      <dgm:prSet presAssocID="{1C92151E-1AC6-4EE8-8364-B587E7690393}" presName="compNode" presStyleCnt="0"/>
      <dgm:spPr/>
    </dgm:pt>
    <dgm:pt modelId="{E5FFD039-CD78-4EFE-8CE5-3E3C81E17EAE}" type="pres">
      <dgm:prSet presAssocID="{1C92151E-1AC6-4EE8-8364-B587E7690393}" presName="bgRect" presStyleLbl="bgShp" presStyleIdx="0" presStyleCnt="6"/>
      <dgm:spPr/>
    </dgm:pt>
    <dgm:pt modelId="{965270BC-8553-4071-8313-F0FBCF1493D1}" type="pres">
      <dgm:prSet presAssocID="{1C92151E-1AC6-4EE8-8364-B587E7690393}"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tatistics"/>
        </a:ext>
      </dgm:extLst>
    </dgm:pt>
    <dgm:pt modelId="{89FC0E6B-3DE1-4F3F-BA5E-7B59EEF989FB}" type="pres">
      <dgm:prSet presAssocID="{1C92151E-1AC6-4EE8-8364-B587E7690393}" presName="spaceRect" presStyleCnt="0"/>
      <dgm:spPr/>
    </dgm:pt>
    <dgm:pt modelId="{941EA650-1BF0-4BBB-A443-FD3D34AA5A4E}" type="pres">
      <dgm:prSet presAssocID="{1C92151E-1AC6-4EE8-8364-B587E7690393}" presName="parTx" presStyleLbl="revTx" presStyleIdx="0" presStyleCnt="6">
        <dgm:presLayoutVars>
          <dgm:chMax val="0"/>
          <dgm:chPref val="0"/>
        </dgm:presLayoutVars>
      </dgm:prSet>
      <dgm:spPr/>
    </dgm:pt>
    <dgm:pt modelId="{76BA1FA9-B485-4CC3-8947-01AABEF666C2}" type="pres">
      <dgm:prSet presAssocID="{D177EABD-D2CD-4DCC-A16D-33BF5AACE3E8}" presName="sibTrans" presStyleCnt="0"/>
      <dgm:spPr/>
    </dgm:pt>
    <dgm:pt modelId="{DD3B2A08-DA97-47B9-857D-300DAF232292}" type="pres">
      <dgm:prSet presAssocID="{7C4A292F-2095-41B0-91F7-207D5D30E369}" presName="compNode" presStyleCnt="0"/>
      <dgm:spPr/>
    </dgm:pt>
    <dgm:pt modelId="{4C0AC45A-BB60-438D-9FBC-35DA889A5C07}" type="pres">
      <dgm:prSet presAssocID="{7C4A292F-2095-41B0-91F7-207D5D30E369}" presName="bgRect" presStyleLbl="bgShp" presStyleIdx="1" presStyleCnt="6"/>
      <dgm:spPr/>
    </dgm:pt>
    <dgm:pt modelId="{0DEE30EF-C0AC-4DF7-ABF0-C43983FDC9EE}" type="pres">
      <dgm:prSet presAssocID="{7C4A292F-2095-41B0-91F7-207D5D30E369}"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lassroom"/>
        </a:ext>
      </dgm:extLst>
    </dgm:pt>
    <dgm:pt modelId="{18ED10B8-6FF6-424E-AB7E-D76ADE61A3F2}" type="pres">
      <dgm:prSet presAssocID="{7C4A292F-2095-41B0-91F7-207D5D30E369}" presName="spaceRect" presStyleCnt="0"/>
      <dgm:spPr/>
    </dgm:pt>
    <dgm:pt modelId="{15DCDED4-E1C9-4E55-9BAA-569F355F3F3D}" type="pres">
      <dgm:prSet presAssocID="{7C4A292F-2095-41B0-91F7-207D5D30E369}" presName="parTx" presStyleLbl="revTx" presStyleIdx="1" presStyleCnt="6">
        <dgm:presLayoutVars>
          <dgm:chMax val="0"/>
          <dgm:chPref val="0"/>
        </dgm:presLayoutVars>
      </dgm:prSet>
      <dgm:spPr/>
    </dgm:pt>
    <dgm:pt modelId="{93173268-0451-4B95-AFDA-4DCE14DDA1D6}" type="pres">
      <dgm:prSet presAssocID="{FDDB2A11-DC7A-4990-939A-D00863009EB0}" presName="sibTrans" presStyleCnt="0"/>
      <dgm:spPr/>
    </dgm:pt>
    <dgm:pt modelId="{FEF11965-D669-45AC-AAD2-AE22411A6CA7}" type="pres">
      <dgm:prSet presAssocID="{0CC9630D-8B27-4410-9AA9-A688915CCA94}" presName="compNode" presStyleCnt="0"/>
      <dgm:spPr/>
    </dgm:pt>
    <dgm:pt modelId="{79A5C82F-6394-4613-998E-715059B6403C}" type="pres">
      <dgm:prSet presAssocID="{0CC9630D-8B27-4410-9AA9-A688915CCA94}" presName="bgRect" presStyleLbl="bgShp" presStyleIdx="2" presStyleCnt="6"/>
      <dgm:spPr/>
    </dgm:pt>
    <dgm:pt modelId="{F3D11778-26C9-4107-89D6-654AE823FCC3}" type="pres">
      <dgm:prSet presAssocID="{0CC9630D-8B27-4410-9AA9-A688915CCA94}"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inter"/>
        </a:ext>
      </dgm:extLst>
    </dgm:pt>
    <dgm:pt modelId="{B798C294-C22D-4B43-BD8E-24B759F7128D}" type="pres">
      <dgm:prSet presAssocID="{0CC9630D-8B27-4410-9AA9-A688915CCA94}" presName="spaceRect" presStyleCnt="0"/>
      <dgm:spPr/>
    </dgm:pt>
    <dgm:pt modelId="{4918E94D-4FA8-4D49-9A33-C5275AD1C30A}" type="pres">
      <dgm:prSet presAssocID="{0CC9630D-8B27-4410-9AA9-A688915CCA94}" presName="parTx" presStyleLbl="revTx" presStyleIdx="2" presStyleCnt="6">
        <dgm:presLayoutVars>
          <dgm:chMax val="0"/>
          <dgm:chPref val="0"/>
        </dgm:presLayoutVars>
      </dgm:prSet>
      <dgm:spPr/>
    </dgm:pt>
    <dgm:pt modelId="{D2225281-5763-4683-A252-1B4DD4CC3463}" type="pres">
      <dgm:prSet presAssocID="{7003E1B8-FEC4-4EAB-A6A8-1A44968BC4B6}" presName="sibTrans" presStyleCnt="0"/>
      <dgm:spPr/>
    </dgm:pt>
    <dgm:pt modelId="{47ACFF17-7F54-48AE-AE32-1E32C833EE9F}" type="pres">
      <dgm:prSet presAssocID="{A4D5180C-98E8-448A-B17E-C9B8ECAAA06D}" presName="compNode" presStyleCnt="0"/>
      <dgm:spPr/>
    </dgm:pt>
    <dgm:pt modelId="{A745F977-98C8-4018-954A-07AA8921E161}" type="pres">
      <dgm:prSet presAssocID="{A4D5180C-98E8-448A-B17E-C9B8ECAAA06D}" presName="bgRect" presStyleLbl="bgShp" presStyleIdx="3" presStyleCnt="6"/>
      <dgm:spPr/>
    </dgm:pt>
    <dgm:pt modelId="{72A37724-D5BF-4436-8B36-ADF7BDD78A44}" type="pres">
      <dgm:prSet presAssocID="{A4D5180C-98E8-448A-B17E-C9B8ECAAA06D}"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Paper"/>
        </a:ext>
      </dgm:extLst>
    </dgm:pt>
    <dgm:pt modelId="{49A545B7-D630-4070-BF94-36A40F1DB028}" type="pres">
      <dgm:prSet presAssocID="{A4D5180C-98E8-448A-B17E-C9B8ECAAA06D}" presName="spaceRect" presStyleCnt="0"/>
      <dgm:spPr/>
    </dgm:pt>
    <dgm:pt modelId="{4D7275F7-0B4C-4A19-8F03-6159A4D4F78F}" type="pres">
      <dgm:prSet presAssocID="{A4D5180C-98E8-448A-B17E-C9B8ECAAA06D}" presName="parTx" presStyleLbl="revTx" presStyleIdx="3" presStyleCnt="6">
        <dgm:presLayoutVars>
          <dgm:chMax val="0"/>
          <dgm:chPref val="0"/>
        </dgm:presLayoutVars>
      </dgm:prSet>
      <dgm:spPr/>
    </dgm:pt>
    <dgm:pt modelId="{9F4754BB-8AC0-4C52-8A47-1CF500443457}" type="pres">
      <dgm:prSet presAssocID="{3D89AB60-D71D-435D-81BA-1C2573D9902D}" presName="sibTrans" presStyleCnt="0"/>
      <dgm:spPr/>
    </dgm:pt>
    <dgm:pt modelId="{C17F0CF9-B829-40F4-A6D0-E7CA7DEEF6BC}" type="pres">
      <dgm:prSet presAssocID="{857C2DB5-284D-40EA-9E99-3AC9B7CEACA1}" presName="compNode" presStyleCnt="0"/>
      <dgm:spPr/>
    </dgm:pt>
    <dgm:pt modelId="{BA95F2C2-BCF6-4A23-B516-E0EBACC98F86}" type="pres">
      <dgm:prSet presAssocID="{857C2DB5-284D-40EA-9E99-3AC9B7CEACA1}" presName="bgRect" presStyleLbl="bgShp" presStyleIdx="4" presStyleCnt="6"/>
      <dgm:spPr/>
    </dgm:pt>
    <dgm:pt modelId="{03219F49-961E-44F6-BC08-59D2293C49F4}" type="pres">
      <dgm:prSet presAssocID="{857C2DB5-284D-40EA-9E99-3AC9B7CEACA1}"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Books on Shelf"/>
        </a:ext>
      </dgm:extLst>
    </dgm:pt>
    <dgm:pt modelId="{12767755-5C83-4E51-90E9-7029B796CF6A}" type="pres">
      <dgm:prSet presAssocID="{857C2DB5-284D-40EA-9E99-3AC9B7CEACA1}" presName="spaceRect" presStyleCnt="0"/>
      <dgm:spPr/>
    </dgm:pt>
    <dgm:pt modelId="{64FA278A-4A09-421F-8A9F-86BFDBFE06C7}" type="pres">
      <dgm:prSet presAssocID="{857C2DB5-284D-40EA-9E99-3AC9B7CEACA1}" presName="parTx" presStyleLbl="revTx" presStyleIdx="4" presStyleCnt="6">
        <dgm:presLayoutVars>
          <dgm:chMax val="0"/>
          <dgm:chPref val="0"/>
        </dgm:presLayoutVars>
      </dgm:prSet>
      <dgm:spPr/>
    </dgm:pt>
    <dgm:pt modelId="{1A7FB9E9-CEA9-477D-A828-DBECE83F9C7A}" type="pres">
      <dgm:prSet presAssocID="{6114047B-7755-4670-87EB-EB4D8E37DF3F}" presName="sibTrans" presStyleCnt="0"/>
      <dgm:spPr/>
    </dgm:pt>
    <dgm:pt modelId="{B1AC9736-C784-445E-9EF5-62AE7EE05036}" type="pres">
      <dgm:prSet presAssocID="{5BDFCC51-A3A9-4DBC-BDB5-BC9AFE88A485}" presName="compNode" presStyleCnt="0"/>
      <dgm:spPr/>
    </dgm:pt>
    <dgm:pt modelId="{8F792CBF-DEC6-4664-9ABE-421BC503BC3F}" type="pres">
      <dgm:prSet presAssocID="{5BDFCC51-A3A9-4DBC-BDB5-BC9AFE88A485}" presName="bgRect" presStyleLbl="bgShp" presStyleIdx="5" presStyleCnt="6"/>
      <dgm:spPr/>
    </dgm:pt>
    <dgm:pt modelId="{86CFE914-2EB3-4004-9BE1-DD1EC7A16F88}" type="pres">
      <dgm:prSet presAssocID="{5BDFCC51-A3A9-4DBC-BDB5-BC9AFE88A485}"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Menu"/>
        </a:ext>
      </dgm:extLst>
    </dgm:pt>
    <dgm:pt modelId="{4F390304-1995-4BD5-BF92-2385D92A9038}" type="pres">
      <dgm:prSet presAssocID="{5BDFCC51-A3A9-4DBC-BDB5-BC9AFE88A485}" presName="spaceRect" presStyleCnt="0"/>
      <dgm:spPr/>
    </dgm:pt>
    <dgm:pt modelId="{EA6885AF-F9CF-4F50-9E65-7BF88CAA5EBF}" type="pres">
      <dgm:prSet presAssocID="{5BDFCC51-A3A9-4DBC-BDB5-BC9AFE88A485}" presName="parTx" presStyleLbl="revTx" presStyleIdx="5" presStyleCnt="6">
        <dgm:presLayoutVars>
          <dgm:chMax val="0"/>
          <dgm:chPref val="0"/>
        </dgm:presLayoutVars>
      </dgm:prSet>
      <dgm:spPr/>
    </dgm:pt>
  </dgm:ptLst>
  <dgm:cxnLst>
    <dgm:cxn modelId="{EC8BAC00-412D-4419-B052-305E15185245}" type="presOf" srcId="{25B92932-7FE4-427B-B7EE-9E6DB770FC5D}" destId="{81015F76-9A3E-473D-BB9A-DD2F21468996}" srcOrd="0" destOrd="0" presId="urn:microsoft.com/office/officeart/2018/2/layout/IconVerticalSolidList"/>
    <dgm:cxn modelId="{C5407407-3A19-46A3-B865-EC8240FD4389}" srcId="{25B92932-7FE4-427B-B7EE-9E6DB770FC5D}" destId="{7C4A292F-2095-41B0-91F7-207D5D30E369}" srcOrd="1" destOrd="0" parTransId="{9A275229-4216-49E3-973E-C469F56EAE80}" sibTransId="{FDDB2A11-DC7A-4990-939A-D00863009EB0}"/>
    <dgm:cxn modelId="{73139911-8506-4BD1-B825-E3E667EF2216}" type="presOf" srcId="{7C4A292F-2095-41B0-91F7-207D5D30E369}" destId="{15DCDED4-E1C9-4E55-9BAA-569F355F3F3D}" srcOrd="0" destOrd="0" presId="urn:microsoft.com/office/officeart/2018/2/layout/IconVerticalSolidList"/>
    <dgm:cxn modelId="{A806001A-DED4-4D3C-ABBA-702B7D6CC0EE}" srcId="{25B92932-7FE4-427B-B7EE-9E6DB770FC5D}" destId="{0CC9630D-8B27-4410-9AA9-A688915CCA94}" srcOrd="2" destOrd="0" parTransId="{8C53A88F-3638-42C2-BE73-0308016CEFBA}" sibTransId="{7003E1B8-FEC4-4EAB-A6A8-1A44968BC4B6}"/>
    <dgm:cxn modelId="{5429FE1E-C852-4E13-BC09-7FE5AC0F40F6}" type="presOf" srcId="{1C92151E-1AC6-4EE8-8364-B587E7690393}" destId="{941EA650-1BF0-4BBB-A443-FD3D34AA5A4E}" srcOrd="0" destOrd="0" presId="urn:microsoft.com/office/officeart/2018/2/layout/IconVerticalSolidList"/>
    <dgm:cxn modelId="{AF091528-B250-49C2-AA06-A6B7469FF350}" srcId="{25B92932-7FE4-427B-B7EE-9E6DB770FC5D}" destId="{857C2DB5-284D-40EA-9E99-3AC9B7CEACA1}" srcOrd="4" destOrd="0" parTransId="{652D36B9-B50A-4A17-871B-64B999B7E190}" sibTransId="{6114047B-7755-4670-87EB-EB4D8E37DF3F}"/>
    <dgm:cxn modelId="{56B52F47-5CDF-4724-8891-88893A15AE10}" srcId="{25B92932-7FE4-427B-B7EE-9E6DB770FC5D}" destId="{A4D5180C-98E8-448A-B17E-C9B8ECAAA06D}" srcOrd="3" destOrd="0" parTransId="{5D7AA263-353D-42FC-B9E9-2580AE5997B7}" sibTransId="{3D89AB60-D71D-435D-81BA-1C2573D9902D}"/>
    <dgm:cxn modelId="{9EDE357E-0368-4160-8533-A4B69EA8EAB3}" type="presOf" srcId="{5BDFCC51-A3A9-4DBC-BDB5-BC9AFE88A485}" destId="{EA6885AF-F9CF-4F50-9E65-7BF88CAA5EBF}" srcOrd="0" destOrd="0" presId="urn:microsoft.com/office/officeart/2018/2/layout/IconVerticalSolidList"/>
    <dgm:cxn modelId="{0B996189-487C-4669-A73A-FFCD261F3D2A}" type="presOf" srcId="{857C2DB5-284D-40EA-9E99-3AC9B7CEACA1}" destId="{64FA278A-4A09-421F-8A9F-86BFDBFE06C7}" srcOrd="0" destOrd="0" presId="urn:microsoft.com/office/officeart/2018/2/layout/IconVerticalSolidList"/>
    <dgm:cxn modelId="{EEFE5B90-D769-4DBF-AE2E-3C65D957A883}" srcId="{25B92932-7FE4-427B-B7EE-9E6DB770FC5D}" destId="{5BDFCC51-A3A9-4DBC-BDB5-BC9AFE88A485}" srcOrd="5" destOrd="0" parTransId="{1AEEAC66-E55B-4E84-BFC5-B5AA9D2D7A3D}" sibTransId="{F35FADE7-18E3-4CD5-AF52-094549CC02C6}"/>
    <dgm:cxn modelId="{6241BC95-41F9-4362-8CB2-C7A7F7D5DDCC}" type="presOf" srcId="{A4D5180C-98E8-448A-B17E-C9B8ECAAA06D}" destId="{4D7275F7-0B4C-4A19-8F03-6159A4D4F78F}" srcOrd="0" destOrd="0" presId="urn:microsoft.com/office/officeart/2018/2/layout/IconVerticalSolidList"/>
    <dgm:cxn modelId="{E07D8D9E-1B7C-4106-9167-37FB2045AE39}" type="presOf" srcId="{0CC9630D-8B27-4410-9AA9-A688915CCA94}" destId="{4918E94D-4FA8-4D49-9A33-C5275AD1C30A}" srcOrd="0" destOrd="0" presId="urn:microsoft.com/office/officeart/2018/2/layout/IconVerticalSolidList"/>
    <dgm:cxn modelId="{C836F8B3-BBBB-478D-816E-AF857F66A859}" srcId="{25B92932-7FE4-427B-B7EE-9E6DB770FC5D}" destId="{1C92151E-1AC6-4EE8-8364-B587E7690393}" srcOrd="0" destOrd="0" parTransId="{396086BE-038A-4F03-B878-E9D1617919F9}" sibTransId="{D177EABD-D2CD-4DCC-A16D-33BF5AACE3E8}"/>
    <dgm:cxn modelId="{EF8D1322-E85A-46B4-BC2A-9B025B8AE6AD}" type="presParOf" srcId="{81015F76-9A3E-473D-BB9A-DD2F21468996}" destId="{3C3CA164-5DFA-43EF-83BE-C762D12D9450}" srcOrd="0" destOrd="0" presId="urn:microsoft.com/office/officeart/2018/2/layout/IconVerticalSolidList"/>
    <dgm:cxn modelId="{4CEA9BD2-E01E-41B6-8A08-4BD131486117}" type="presParOf" srcId="{3C3CA164-5DFA-43EF-83BE-C762D12D9450}" destId="{E5FFD039-CD78-4EFE-8CE5-3E3C81E17EAE}" srcOrd="0" destOrd="0" presId="urn:microsoft.com/office/officeart/2018/2/layout/IconVerticalSolidList"/>
    <dgm:cxn modelId="{77522F31-C61F-44BD-A22E-2346DBF86BEC}" type="presParOf" srcId="{3C3CA164-5DFA-43EF-83BE-C762D12D9450}" destId="{965270BC-8553-4071-8313-F0FBCF1493D1}" srcOrd="1" destOrd="0" presId="urn:microsoft.com/office/officeart/2018/2/layout/IconVerticalSolidList"/>
    <dgm:cxn modelId="{8DC933BB-7496-43E3-958E-4D06EF5EB4F0}" type="presParOf" srcId="{3C3CA164-5DFA-43EF-83BE-C762D12D9450}" destId="{89FC0E6B-3DE1-4F3F-BA5E-7B59EEF989FB}" srcOrd="2" destOrd="0" presId="urn:microsoft.com/office/officeart/2018/2/layout/IconVerticalSolidList"/>
    <dgm:cxn modelId="{7C78BCED-9E4F-45BC-9064-C9EA7532F434}" type="presParOf" srcId="{3C3CA164-5DFA-43EF-83BE-C762D12D9450}" destId="{941EA650-1BF0-4BBB-A443-FD3D34AA5A4E}" srcOrd="3" destOrd="0" presId="urn:microsoft.com/office/officeart/2018/2/layout/IconVerticalSolidList"/>
    <dgm:cxn modelId="{96E07438-9762-4CEF-A286-03504A88389F}" type="presParOf" srcId="{81015F76-9A3E-473D-BB9A-DD2F21468996}" destId="{76BA1FA9-B485-4CC3-8947-01AABEF666C2}" srcOrd="1" destOrd="0" presId="urn:microsoft.com/office/officeart/2018/2/layout/IconVerticalSolidList"/>
    <dgm:cxn modelId="{59E66E66-9B3C-4C3B-9714-E9E3D115A1D4}" type="presParOf" srcId="{81015F76-9A3E-473D-BB9A-DD2F21468996}" destId="{DD3B2A08-DA97-47B9-857D-300DAF232292}" srcOrd="2" destOrd="0" presId="urn:microsoft.com/office/officeart/2018/2/layout/IconVerticalSolidList"/>
    <dgm:cxn modelId="{529EC409-C7E1-42F1-AAFA-FAF03385A7C1}" type="presParOf" srcId="{DD3B2A08-DA97-47B9-857D-300DAF232292}" destId="{4C0AC45A-BB60-438D-9FBC-35DA889A5C07}" srcOrd="0" destOrd="0" presId="urn:microsoft.com/office/officeart/2018/2/layout/IconVerticalSolidList"/>
    <dgm:cxn modelId="{13375FCB-8801-4771-AA87-0738FAA19FDE}" type="presParOf" srcId="{DD3B2A08-DA97-47B9-857D-300DAF232292}" destId="{0DEE30EF-C0AC-4DF7-ABF0-C43983FDC9EE}" srcOrd="1" destOrd="0" presId="urn:microsoft.com/office/officeart/2018/2/layout/IconVerticalSolidList"/>
    <dgm:cxn modelId="{37A96527-B516-4492-A327-BE82936B07CB}" type="presParOf" srcId="{DD3B2A08-DA97-47B9-857D-300DAF232292}" destId="{18ED10B8-6FF6-424E-AB7E-D76ADE61A3F2}" srcOrd="2" destOrd="0" presId="urn:microsoft.com/office/officeart/2018/2/layout/IconVerticalSolidList"/>
    <dgm:cxn modelId="{125825BC-58B5-4158-9DB4-3A017DDF5346}" type="presParOf" srcId="{DD3B2A08-DA97-47B9-857D-300DAF232292}" destId="{15DCDED4-E1C9-4E55-9BAA-569F355F3F3D}" srcOrd="3" destOrd="0" presId="urn:microsoft.com/office/officeart/2018/2/layout/IconVerticalSolidList"/>
    <dgm:cxn modelId="{D196A5A0-1A46-49A6-A31D-F6A991139FDC}" type="presParOf" srcId="{81015F76-9A3E-473D-BB9A-DD2F21468996}" destId="{93173268-0451-4B95-AFDA-4DCE14DDA1D6}" srcOrd="3" destOrd="0" presId="urn:microsoft.com/office/officeart/2018/2/layout/IconVerticalSolidList"/>
    <dgm:cxn modelId="{9CBE2BE2-3EEB-4353-A12B-2894CB32470F}" type="presParOf" srcId="{81015F76-9A3E-473D-BB9A-DD2F21468996}" destId="{FEF11965-D669-45AC-AAD2-AE22411A6CA7}" srcOrd="4" destOrd="0" presId="urn:microsoft.com/office/officeart/2018/2/layout/IconVerticalSolidList"/>
    <dgm:cxn modelId="{010662F4-E7EB-44A7-9B53-55867444637F}" type="presParOf" srcId="{FEF11965-D669-45AC-AAD2-AE22411A6CA7}" destId="{79A5C82F-6394-4613-998E-715059B6403C}" srcOrd="0" destOrd="0" presId="urn:microsoft.com/office/officeart/2018/2/layout/IconVerticalSolidList"/>
    <dgm:cxn modelId="{76F56EB1-5BB9-44CD-B1F2-0821224BFDA5}" type="presParOf" srcId="{FEF11965-D669-45AC-AAD2-AE22411A6CA7}" destId="{F3D11778-26C9-4107-89D6-654AE823FCC3}" srcOrd="1" destOrd="0" presId="urn:microsoft.com/office/officeart/2018/2/layout/IconVerticalSolidList"/>
    <dgm:cxn modelId="{D96B4288-8839-42B9-BD46-3747303788F7}" type="presParOf" srcId="{FEF11965-D669-45AC-AAD2-AE22411A6CA7}" destId="{B798C294-C22D-4B43-BD8E-24B759F7128D}" srcOrd="2" destOrd="0" presId="urn:microsoft.com/office/officeart/2018/2/layout/IconVerticalSolidList"/>
    <dgm:cxn modelId="{5A8DC597-9385-4D30-9A3C-F13B6565FE6C}" type="presParOf" srcId="{FEF11965-D669-45AC-AAD2-AE22411A6CA7}" destId="{4918E94D-4FA8-4D49-9A33-C5275AD1C30A}" srcOrd="3" destOrd="0" presId="urn:microsoft.com/office/officeart/2018/2/layout/IconVerticalSolidList"/>
    <dgm:cxn modelId="{A3F86818-781E-4BF6-A267-C022AA2AA230}" type="presParOf" srcId="{81015F76-9A3E-473D-BB9A-DD2F21468996}" destId="{D2225281-5763-4683-A252-1B4DD4CC3463}" srcOrd="5" destOrd="0" presId="urn:microsoft.com/office/officeart/2018/2/layout/IconVerticalSolidList"/>
    <dgm:cxn modelId="{FBD2042A-20B0-410A-9F1C-38DD94BEF062}" type="presParOf" srcId="{81015F76-9A3E-473D-BB9A-DD2F21468996}" destId="{47ACFF17-7F54-48AE-AE32-1E32C833EE9F}" srcOrd="6" destOrd="0" presId="urn:microsoft.com/office/officeart/2018/2/layout/IconVerticalSolidList"/>
    <dgm:cxn modelId="{F45A19C8-963C-42EB-A78C-C510C84CE4F8}" type="presParOf" srcId="{47ACFF17-7F54-48AE-AE32-1E32C833EE9F}" destId="{A745F977-98C8-4018-954A-07AA8921E161}" srcOrd="0" destOrd="0" presId="urn:microsoft.com/office/officeart/2018/2/layout/IconVerticalSolidList"/>
    <dgm:cxn modelId="{270280AE-A3D9-43CA-8B9B-616EC7844BBA}" type="presParOf" srcId="{47ACFF17-7F54-48AE-AE32-1E32C833EE9F}" destId="{72A37724-D5BF-4436-8B36-ADF7BDD78A44}" srcOrd="1" destOrd="0" presId="urn:microsoft.com/office/officeart/2018/2/layout/IconVerticalSolidList"/>
    <dgm:cxn modelId="{E0805AF8-078E-4CCB-9768-821F8985A46D}" type="presParOf" srcId="{47ACFF17-7F54-48AE-AE32-1E32C833EE9F}" destId="{49A545B7-D630-4070-BF94-36A40F1DB028}" srcOrd="2" destOrd="0" presId="urn:microsoft.com/office/officeart/2018/2/layout/IconVerticalSolidList"/>
    <dgm:cxn modelId="{B2B47960-C248-45E5-9EBA-DB07345F35C3}" type="presParOf" srcId="{47ACFF17-7F54-48AE-AE32-1E32C833EE9F}" destId="{4D7275F7-0B4C-4A19-8F03-6159A4D4F78F}" srcOrd="3" destOrd="0" presId="urn:microsoft.com/office/officeart/2018/2/layout/IconVerticalSolidList"/>
    <dgm:cxn modelId="{AD1EAEE0-CE02-4AFA-B56A-4D3719586EA0}" type="presParOf" srcId="{81015F76-9A3E-473D-BB9A-DD2F21468996}" destId="{9F4754BB-8AC0-4C52-8A47-1CF500443457}" srcOrd="7" destOrd="0" presId="urn:microsoft.com/office/officeart/2018/2/layout/IconVerticalSolidList"/>
    <dgm:cxn modelId="{ED632EEA-331C-4A76-B7FC-2F6B51FD7978}" type="presParOf" srcId="{81015F76-9A3E-473D-BB9A-DD2F21468996}" destId="{C17F0CF9-B829-40F4-A6D0-E7CA7DEEF6BC}" srcOrd="8" destOrd="0" presId="urn:microsoft.com/office/officeart/2018/2/layout/IconVerticalSolidList"/>
    <dgm:cxn modelId="{BEE0F278-62BD-44DD-8D33-827410A7610E}" type="presParOf" srcId="{C17F0CF9-B829-40F4-A6D0-E7CA7DEEF6BC}" destId="{BA95F2C2-BCF6-4A23-B516-E0EBACC98F86}" srcOrd="0" destOrd="0" presId="urn:microsoft.com/office/officeart/2018/2/layout/IconVerticalSolidList"/>
    <dgm:cxn modelId="{0E3291D0-FA39-47E3-8B99-13824904A4E3}" type="presParOf" srcId="{C17F0CF9-B829-40F4-A6D0-E7CA7DEEF6BC}" destId="{03219F49-961E-44F6-BC08-59D2293C49F4}" srcOrd="1" destOrd="0" presId="urn:microsoft.com/office/officeart/2018/2/layout/IconVerticalSolidList"/>
    <dgm:cxn modelId="{96F4D49A-2B34-4DD7-B1D6-27F124CAE28D}" type="presParOf" srcId="{C17F0CF9-B829-40F4-A6D0-E7CA7DEEF6BC}" destId="{12767755-5C83-4E51-90E9-7029B796CF6A}" srcOrd="2" destOrd="0" presId="urn:microsoft.com/office/officeart/2018/2/layout/IconVerticalSolidList"/>
    <dgm:cxn modelId="{28CAC2DF-6061-408E-ADFA-9F6BD98D2BE1}" type="presParOf" srcId="{C17F0CF9-B829-40F4-A6D0-E7CA7DEEF6BC}" destId="{64FA278A-4A09-421F-8A9F-86BFDBFE06C7}" srcOrd="3" destOrd="0" presId="urn:microsoft.com/office/officeart/2018/2/layout/IconVerticalSolidList"/>
    <dgm:cxn modelId="{4A595A68-39FB-4E95-9392-E4225E1E2917}" type="presParOf" srcId="{81015F76-9A3E-473D-BB9A-DD2F21468996}" destId="{1A7FB9E9-CEA9-477D-A828-DBECE83F9C7A}" srcOrd="9" destOrd="0" presId="urn:microsoft.com/office/officeart/2018/2/layout/IconVerticalSolidList"/>
    <dgm:cxn modelId="{986F9CAA-A684-4379-8FE8-D0F8F6172B2E}" type="presParOf" srcId="{81015F76-9A3E-473D-BB9A-DD2F21468996}" destId="{B1AC9736-C784-445E-9EF5-62AE7EE05036}" srcOrd="10" destOrd="0" presId="urn:microsoft.com/office/officeart/2018/2/layout/IconVerticalSolidList"/>
    <dgm:cxn modelId="{D546C27A-8FA0-4BF8-80B4-FC969C966D55}" type="presParOf" srcId="{B1AC9736-C784-445E-9EF5-62AE7EE05036}" destId="{8F792CBF-DEC6-4664-9ABE-421BC503BC3F}" srcOrd="0" destOrd="0" presId="urn:microsoft.com/office/officeart/2018/2/layout/IconVerticalSolidList"/>
    <dgm:cxn modelId="{93561418-35BF-4378-91DC-DE3EA02D2FA9}" type="presParOf" srcId="{B1AC9736-C784-445E-9EF5-62AE7EE05036}" destId="{86CFE914-2EB3-4004-9BE1-DD1EC7A16F88}" srcOrd="1" destOrd="0" presId="urn:microsoft.com/office/officeart/2018/2/layout/IconVerticalSolidList"/>
    <dgm:cxn modelId="{43D6C076-1900-4D89-9D2F-A7D1375EB9D6}" type="presParOf" srcId="{B1AC9736-C784-445E-9EF5-62AE7EE05036}" destId="{4F390304-1995-4BD5-BF92-2385D92A9038}" srcOrd="2" destOrd="0" presId="urn:microsoft.com/office/officeart/2018/2/layout/IconVerticalSolidList"/>
    <dgm:cxn modelId="{298D8ECF-396F-4C66-82AC-9180AE93D154}" type="presParOf" srcId="{B1AC9736-C784-445E-9EF5-62AE7EE05036}" destId="{EA6885AF-F9CF-4F50-9E65-7BF88CAA5EB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9FFB394-4E2D-4255-8E57-1522A82F3FD6}"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B15BE272-DF9A-45FB-9856-D5BA6BF20D3E}">
      <dgm:prSet/>
      <dgm:spPr/>
      <dgm:t>
        <a:bodyPr/>
        <a:lstStyle/>
        <a:p>
          <a:pPr>
            <a:lnSpc>
              <a:spcPct val="100000"/>
            </a:lnSpc>
          </a:pPr>
          <a:r>
            <a:rPr lang="en-GB"/>
            <a:t>Any business context will have a range of business-specific terminology.</a:t>
          </a:r>
          <a:endParaRPr lang="en-US"/>
        </a:p>
      </dgm:t>
    </dgm:pt>
    <dgm:pt modelId="{9A4DFA12-5A86-46FB-BDAE-7F9A3BA81D21}" type="parTrans" cxnId="{BC0E371C-0E10-42E7-8311-E7EF187BDCDA}">
      <dgm:prSet/>
      <dgm:spPr/>
      <dgm:t>
        <a:bodyPr/>
        <a:lstStyle/>
        <a:p>
          <a:endParaRPr lang="en-US"/>
        </a:p>
      </dgm:t>
    </dgm:pt>
    <dgm:pt modelId="{59B0AB2D-B6B3-464C-B168-4EF2FC35112F}" type="sibTrans" cxnId="{BC0E371C-0E10-42E7-8311-E7EF187BDCDA}">
      <dgm:prSet/>
      <dgm:spPr/>
      <dgm:t>
        <a:bodyPr/>
        <a:lstStyle/>
        <a:p>
          <a:endParaRPr lang="en-US"/>
        </a:p>
      </dgm:t>
    </dgm:pt>
    <dgm:pt modelId="{1DF14ECA-2FF7-4D57-90AC-BD6CA0DAA46A}">
      <dgm:prSet/>
      <dgm:spPr/>
      <dgm:t>
        <a:bodyPr/>
        <a:lstStyle/>
        <a:p>
          <a:pPr>
            <a:lnSpc>
              <a:spcPct val="100000"/>
            </a:lnSpc>
          </a:pPr>
          <a:r>
            <a:rPr lang="en-GB"/>
            <a:t>This terminology (or keywords) might have different meanings to what you imagine.</a:t>
          </a:r>
          <a:endParaRPr lang="en-US"/>
        </a:p>
      </dgm:t>
    </dgm:pt>
    <dgm:pt modelId="{47FF3580-C3F8-4BCE-8623-D931E3F51BE5}" type="parTrans" cxnId="{49D6795C-232F-4F2E-9165-5C95BC660BF4}">
      <dgm:prSet/>
      <dgm:spPr/>
      <dgm:t>
        <a:bodyPr/>
        <a:lstStyle/>
        <a:p>
          <a:endParaRPr lang="en-US"/>
        </a:p>
      </dgm:t>
    </dgm:pt>
    <dgm:pt modelId="{0CF32F29-CAE7-48EF-BEBB-39D28747AE63}" type="sibTrans" cxnId="{49D6795C-232F-4F2E-9165-5C95BC660BF4}">
      <dgm:prSet/>
      <dgm:spPr/>
      <dgm:t>
        <a:bodyPr/>
        <a:lstStyle/>
        <a:p>
          <a:endParaRPr lang="en-US"/>
        </a:p>
      </dgm:t>
    </dgm:pt>
    <dgm:pt modelId="{A376C09E-15D0-49BC-9344-747754B94085}">
      <dgm:prSet/>
      <dgm:spPr/>
      <dgm:t>
        <a:bodyPr/>
        <a:lstStyle/>
        <a:p>
          <a:pPr>
            <a:lnSpc>
              <a:spcPct val="100000"/>
            </a:lnSpc>
          </a:pPr>
          <a:r>
            <a:rPr lang="en-GB"/>
            <a:t>Before beginning to build the data model, it is vital that you understand exactly what the business specific terminology means.</a:t>
          </a:r>
          <a:endParaRPr lang="en-US"/>
        </a:p>
      </dgm:t>
    </dgm:pt>
    <dgm:pt modelId="{77516EBC-1335-43B8-9D3D-6114CEA0C55C}" type="parTrans" cxnId="{CD36D102-EBC4-4BF4-A56C-ADDC77A84BF1}">
      <dgm:prSet/>
      <dgm:spPr/>
      <dgm:t>
        <a:bodyPr/>
        <a:lstStyle/>
        <a:p>
          <a:endParaRPr lang="en-US"/>
        </a:p>
      </dgm:t>
    </dgm:pt>
    <dgm:pt modelId="{26728D68-2F06-4C3B-85C3-942A9B878A59}" type="sibTrans" cxnId="{CD36D102-EBC4-4BF4-A56C-ADDC77A84BF1}">
      <dgm:prSet/>
      <dgm:spPr/>
      <dgm:t>
        <a:bodyPr/>
        <a:lstStyle/>
        <a:p>
          <a:endParaRPr lang="en-US"/>
        </a:p>
      </dgm:t>
    </dgm:pt>
    <dgm:pt modelId="{299208CC-12FB-4647-81B3-C1B712D72A4A}">
      <dgm:prSet/>
      <dgm:spPr/>
      <dgm:t>
        <a:bodyPr/>
        <a:lstStyle/>
        <a:p>
          <a:pPr>
            <a:lnSpc>
              <a:spcPct val="100000"/>
            </a:lnSpc>
          </a:pPr>
          <a:r>
            <a:rPr lang="en-GB"/>
            <a:t>For example, if a business offers a discount, you need to find out exactly what that means. It will differ from business to business.</a:t>
          </a:r>
          <a:endParaRPr lang="en-US"/>
        </a:p>
      </dgm:t>
    </dgm:pt>
    <dgm:pt modelId="{AC370A79-B140-48AC-9FB9-FE0BFB56186C}" type="parTrans" cxnId="{20A43914-8E22-4FD0-B4DD-A0E87BB6EC6F}">
      <dgm:prSet/>
      <dgm:spPr/>
      <dgm:t>
        <a:bodyPr/>
        <a:lstStyle/>
        <a:p>
          <a:endParaRPr lang="en-US"/>
        </a:p>
      </dgm:t>
    </dgm:pt>
    <dgm:pt modelId="{0847EE55-8EA4-4F0F-A410-EAD939A80BA2}" type="sibTrans" cxnId="{20A43914-8E22-4FD0-B4DD-A0E87BB6EC6F}">
      <dgm:prSet/>
      <dgm:spPr/>
      <dgm:t>
        <a:bodyPr/>
        <a:lstStyle/>
        <a:p>
          <a:endParaRPr lang="en-US"/>
        </a:p>
      </dgm:t>
    </dgm:pt>
    <dgm:pt modelId="{AD8D2EE2-40B8-4B0B-ADA0-423438A62250}" type="pres">
      <dgm:prSet presAssocID="{E9FFB394-4E2D-4255-8E57-1522A82F3FD6}" presName="root" presStyleCnt="0">
        <dgm:presLayoutVars>
          <dgm:dir/>
          <dgm:resizeHandles val="exact"/>
        </dgm:presLayoutVars>
      </dgm:prSet>
      <dgm:spPr/>
    </dgm:pt>
    <dgm:pt modelId="{CA781EEC-CAC3-4FA1-B0CE-DBFF9C1A41C9}" type="pres">
      <dgm:prSet presAssocID="{B15BE272-DF9A-45FB-9856-D5BA6BF20D3E}" presName="compNode" presStyleCnt="0"/>
      <dgm:spPr/>
    </dgm:pt>
    <dgm:pt modelId="{1D21AC2B-E105-436C-80F6-88D44F660045}" type="pres">
      <dgm:prSet presAssocID="{B15BE272-DF9A-45FB-9856-D5BA6BF20D3E}" presName="bgRect" presStyleLbl="bgShp" presStyleIdx="0" presStyleCnt="4"/>
      <dgm:spPr/>
    </dgm:pt>
    <dgm:pt modelId="{36F01C4C-6DA8-45D3-BDFE-6097C28A374F}" type="pres">
      <dgm:prSet presAssocID="{B15BE272-DF9A-45FB-9856-D5BA6BF20D3E}"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Office Worker"/>
        </a:ext>
      </dgm:extLst>
    </dgm:pt>
    <dgm:pt modelId="{3B93298B-8653-4E82-86EB-F2D60619A67C}" type="pres">
      <dgm:prSet presAssocID="{B15BE272-DF9A-45FB-9856-D5BA6BF20D3E}" presName="spaceRect" presStyleCnt="0"/>
      <dgm:spPr/>
    </dgm:pt>
    <dgm:pt modelId="{729A77D1-559F-4CF5-8642-3CB354A1A591}" type="pres">
      <dgm:prSet presAssocID="{B15BE272-DF9A-45FB-9856-D5BA6BF20D3E}" presName="parTx" presStyleLbl="revTx" presStyleIdx="0" presStyleCnt="4">
        <dgm:presLayoutVars>
          <dgm:chMax val="0"/>
          <dgm:chPref val="0"/>
        </dgm:presLayoutVars>
      </dgm:prSet>
      <dgm:spPr/>
    </dgm:pt>
    <dgm:pt modelId="{A7ECC37D-5501-4477-9ED9-611E2382D78F}" type="pres">
      <dgm:prSet presAssocID="{59B0AB2D-B6B3-464C-B168-4EF2FC35112F}" presName="sibTrans" presStyleCnt="0"/>
      <dgm:spPr/>
    </dgm:pt>
    <dgm:pt modelId="{C6051F24-561D-4E8E-8B8F-5A563F3935B1}" type="pres">
      <dgm:prSet presAssocID="{1DF14ECA-2FF7-4D57-90AC-BD6CA0DAA46A}" presName="compNode" presStyleCnt="0"/>
      <dgm:spPr/>
    </dgm:pt>
    <dgm:pt modelId="{7A97554B-EFF1-4C58-A4BD-279BC889087E}" type="pres">
      <dgm:prSet presAssocID="{1DF14ECA-2FF7-4D57-90AC-BD6CA0DAA46A}" presName="bgRect" presStyleLbl="bgShp" presStyleIdx="1" presStyleCnt="4"/>
      <dgm:spPr/>
    </dgm:pt>
    <dgm:pt modelId="{617A9AA4-3A3D-4DCD-968B-BC982863E2E3}" type="pres">
      <dgm:prSet presAssocID="{1DF14ECA-2FF7-4D57-90AC-BD6CA0DAA46A}"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Quotes"/>
        </a:ext>
      </dgm:extLst>
    </dgm:pt>
    <dgm:pt modelId="{A6AD56B3-6B06-4C10-ABDD-DDC130A8DE37}" type="pres">
      <dgm:prSet presAssocID="{1DF14ECA-2FF7-4D57-90AC-BD6CA0DAA46A}" presName="spaceRect" presStyleCnt="0"/>
      <dgm:spPr/>
    </dgm:pt>
    <dgm:pt modelId="{FDAF8D5B-6EF2-4A58-BF20-3568B8C26E0E}" type="pres">
      <dgm:prSet presAssocID="{1DF14ECA-2FF7-4D57-90AC-BD6CA0DAA46A}" presName="parTx" presStyleLbl="revTx" presStyleIdx="1" presStyleCnt="4">
        <dgm:presLayoutVars>
          <dgm:chMax val="0"/>
          <dgm:chPref val="0"/>
        </dgm:presLayoutVars>
      </dgm:prSet>
      <dgm:spPr/>
    </dgm:pt>
    <dgm:pt modelId="{66457CC4-A040-46C3-BE1D-947155D1A806}" type="pres">
      <dgm:prSet presAssocID="{0CF32F29-CAE7-48EF-BEBB-39D28747AE63}" presName="sibTrans" presStyleCnt="0"/>
      <dgm:spPr/>
    </dgm:pt>
    <dgm:pt modelId="{0CADEBC1-B75D-4F94-A9F9-697C9B4D77ED}" type="pres">
      <dgm:prSet presAssocID="{A376C09E-15D0-49BC-9344-747754B94085}" presName="compNode" presStyleCnt="0"/>
      <dgm:spPr/>
    </dgm:pt>
    <dgm:pt modelId="{FA5E4ED7-9DCD-4D11-AC6E-B470D1D03638}" type="pres">
      <dgm:prSet presAssocID="{A376C09E-15D0-49BC-9344-747754B94085}" presName="bgRect" presStyleLbl="bgShp" presStyleIdx="2" presStyleCnt="4"/>
      <dgm:spPr/>
    </dgm:pt>
    <dgm:pt modelId="{C99217FB-9141-4565-AD9C-11B65DAA7328}" type="pres">
      <dgm:prSet presAssocID="{A376C09E-15D0-49BC-9344-747754B94085}"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atabase"/>
        </a:ext>
      </dgm:extLst>
    </dgm:pt>
    <dgm:pt modelId="{F0CC13E3-B8CE-496D-B062-5B756F2349E9}" type="pres">
      <dgm:prSet presAssocID="{A376C09E-15D0-49BC-9344-747754B94085}" presName="spaceRect" presStyleCnt="0"/>
      <dgm:spPr/>
    </dgm:pt>
    <dgm:pt modelId="{7C748276-2113-4E92-A78D-709B6C6084EB}" type="pres">
      <dgm:prSet presAssocID="{A376C09E-15D0-49BC-9344-747754B94085}" presName="parTx" presStyleLbl="revTx" presStyleIdx="2" presStyleCnt="4">
        <dgm:presLayoutVars>
          <dgm:chMax val="0"/>
          <dgm:chPref val="0"/>
        </dgm:presLayoutVars>
      </dgm:prSet>
      <dgm:spPr/>
    </dgm:pt>
    <dgm:pt modelId="{4D17B5AF-9D1E-4014-A1BD-A87DE9D0CF5A}" type="pres">
      <dgm:prSet presAssocID="{26728D68-2F06-4C3B-85C3-942A9B878A59}" presName="sibTrans" presStyleCnt="0"/>
      <dgm:spPr/>
    </dgm:pt>
    <dgm:pt modelId="{58E44B39-371F-44D6-948B-1A7CE6971E45}" type="pres">
      <dgm:prSet presAssocID="{299208CC-12FB-4647-81B3-C1B712D72A4A}" presName="compNode" presStyleCnt="0"/>
      <dgm:spPr/>
    </dgm:pt>
    <dgm:pt modelId="{6CDB555F-6E6A-4A7E-B66F-CF808F3129C5}" type="pres">
      <dgm:prSet presAssocID="{299208CC-12FB-4647-81B3-C1B712D72A4A}" presName="bgRect" presStyleLbl="bgShp" presStyleIdx="3" presStyleCnt="4"/>
      <dgm:spPr/>
    </dgm:pt>
    <dgm:pt modelId="{CC00EE4E-F7BB-48FB-AABA-D11E1F3908AB}" type="pres">
      <dgm:prSet presAssocID="{299208CC-12FB-4647-81B3-C1B712D72A4A}"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Ruble"/>
        </a:ext>
      </dgm:extLst>
    </dgm:pt>
    <dgm:pt modelId="{E23E15CE-6DA7-4E02-8E17-007002500F82}" type="pres">
      <dgm:prSet presAssocID="{299208CC-12FB-4647-81B3-C1B712D72A4A}" presName="spaceRect" presStyleCnt="0"/>
      <dgm:spPr/>
    </dgm:pt>
    <dgm:pt modelId="{8EF67E16-532C-491E-80CF-B1804071BDA2}" type="pres">
      <dgm:prSet presAssocID="{299208CC-12FB-4647-81B3-C1B712D72A4A}" presName="parTx" presStyleLbl="revTx" presStyleIdx="3" presStyleCnt="4">
        <dgm:presLayoutVars>
          <dgm:chMax val="0"/>
          <dgm:chPref val="0"/>
        </dgm:presLayoutVars>
      </dgm:prSet>
      <dgm:spPr/>
    </dgm:pt>
  </dgm:ptLst>
  <dgm:cxnLst>
    <dgm:cxn modelId="{CD36D102-EBC4-4BF4-A56C-ADDC77A84BF1}" srcId="{E9FFB394-4E2D-4255-8E57-1522A82F3FD6}" destId="{A376C09E-15D0-49BC-9344-747754B94085}" srcOrd="2" destOrd="0" parTransId="{77516EBC-1335-43B8-9D3D-6114CEA0C55C}" sibTransId="{26728D68-2F06-4C3B-85C3-942A9B878A59}"/>
    <dgm:cxn modelId="{4FEE8913-A8BE-42F6-9A19-A87227961955}" type="presOf" srcId="{A376C09E-15D0-49BC-9344-747754B94085}" destId="{7C748276-2113-4E92-A78D-709B6C6084EB}" srcOrd="0" destOrd="0" presId="urn:microsoft.com/office/officeart/2018/2/layout/IconVerticalSolidList"/>
    <dgm:cxn modelId="{20A43914-8E22-4FD0-B4DD-A0E87BB6EC6F}" srcId="{E9FFB394-4E2D-4255-8E57-1522A82F3FD6}" destId="{299208CC-12FB-4647-81B3-C1B712D72A4A}" srcOrd="3" destOrd="0" parTransId="{AC370A79-B140-48AC-9FB9-FE0BFB56186C}" sibTransId="{0847EE55-8EA4-4F0F-A410-EAD939A80BA2}"/>
    <dgm:cxn modelId="{BC0E371C-0E10-42E7-8311-E7EF187BDCDA}" srcId="{E9FFB394-4E2D-4255-8E57-1522A82F3FD6}" destId="{B15BE272-DF9A-45FB-9856-D5BA6BF20D3E}" srcOrd="0" destOrd="0" parTransId="{9A4DFA12-5A86-46FB-BDAE-7F9A3BA81D21}" sibTransId="{59B0AB2D-B6B3-464C-B168-4EF2FC35112F}"/>
    <dgm:cxn modelId="{71DBA81C-ABA2-47AB-927D-6B2683AE8A99}" type="presOf" srcId="{E9FFB394-4E2D-4255-8E57-1522A82F3FD6}" destId="{AD8D2EE2-40B8-4B0B-ADA0-423438A62250}" srcOrd="0" destOrd="0" presId="urn:microsoft.com/office/officeart/2018/2/layout/IconVerticalSolidList"/>
    <dgm:cxn modelId="{49D6795C-232F-4F2E-9165-5C95BC660BF4}" srcId="{E9FFB394-4E2D-4255-8E57-1522A82F3FD6}" destId="{1DF14ECA-2FF7-4D57-90AC-BD6CA0DAA46A}" srcOrd="1" destOrd="0" parTransId="{47FF3580-C3F8-4BCE-8623-D931E3F51BE5}" sibTransId="{0CF32F29-CAE7-48EF-BEBB-39D28747AE63}"/>
    <dgm:cxn modelId="{FDC48D60-DC85-463E-A043-8CF069A94155}" type="presOf" srcId="{299208CC-12FB-4647-81B3-C1B712D72A4A}" destId="{8EF67E16-532C-491E-80CF-B1804071BDA2}" srcOrd="0" destOrd="0" presId="urn:microsoft.com/office/officeart/2018/2/layout/IconVerticalSolidList"/>
    <dgm:cxn modelId="{0918D6DC-A046-4A45-A483-5C580823186F}" type="presOf" srcId="{B15BE272-DF9A-45FB-9856-D5BA6BF20D3E}" destId="{729A77D1-559F-4CF5-8642-3CB354A1A591}" srcOrd="0" destOrd="0" presId="urn:microsoft.com/office/officeart/2018/2/layout/IconVerticalSolidList"/>
    <dgm:cxn modelId="{264551ED-A004-4305-BD08-3C1CDF8FCBB9}" type="presOf" srcId="{1DF14ECA-2FF7-4D57-90AC-BD6CA0DAA46A}" destId="{FDAF8D5B-6EF2-4A58-BF20-3568B8C26E0E}" srcOrd="0" destOrd="0" presId="urn:microsoft.com/office/officeart/2018/2/layout/IconVerticalSolidList"/>
    <dgm:cxn modelId="{45DBB44B-2AF8-4A0B-BB5B-FDECCA6DDB58}" type="presParOf" srcId="{AD8D2EE2-40B8-4B0B-ADA0-423438A62250}" destId="{CA781EEC-CAC3-4FA1-B0CE-DBFF9C1A41C9}" srcOrd="0" destOrd="0" presId="urn:microsoft.com/office/officeart/2018/2/layout/IconVerticalSolidList"/>
    <dgm:cxn modelId="{BF89942E-AB66-4659-9048-8021154BB5CF}" type="presParOf" srcId="{CA781EEC-CAC3-4FA1-B0CE-DBFF9C1A41C9}" destId="{1D21AC2B-E105-436C-80F6-88D44F660045}" srcOrd="0" destOrd="0" presId="urn:microsoft.com/office/officeart/2018/2/layout/IconVerticalSolidList"/>
    <dgm:cxn modelId="{F43CF159-8542-4FFF-9EC9-E435875AA053}" type="presParOf" srcId="{CA781EEC-CAC3-4FA1-B0CE-DBFF9C1A41C9}" destId="{36F01C4C-6DA8-45D3-BDFE-6097C28A374F}" srcOrd="1" destOrd="0" presId="urn:microsoft.com/office/officeart/2018/2/layout/IconVerticalSolidList"/>
    <dgm:cxn modelId="{96593C37-1265-4C36-AF17-19996CED2F67}" type="presParOf" srcId="{CA781EEC-CAC3-4FA1-B0CE-DBFF9C1A41C9}" destId="{3B93298B-8653-4E82-86EB-F2D60619A67C}" srcOrd="2" destOrd="0" presId="urn:microsoft.com/office/officeart/2018/2/layout/IconVerticalSolidList"/>
    <dgm:cxn modelId="{DEDF6754-4518-4FA4-98A9-775E4B4A406C}" type="presParOf" srcId="{CA781EEC-CAC3-4FA1-B0CE-DBFF9C1A41C9}" destId="{729A77D1-559F-4CF5-8642-3CB354A1A591}" srcOrd="3" destOrd="0" presId="urn:microsoft.com/office/officeart/2018/2/layout/IconVerticalSolidList"/>
    <dgm:cxn modelId="{71C058BC-6DBF-4467-932C-D30349A596FF}" type="presParOf" srcId="{AD8D2EE2-40B8-4B0B-ADA0-423438A62250}" destId="{A7ECC37D-5501-4477-9ED9-611E2382D78F}" srcOrd="1" destOrd="0" presId="urn:microsoft.com/office/officeart/2018/2/layout/IconVerticalSolidList"/>
    <dgm:cxn modelId="{64D931B9-F5AA-4A6A-8C35-2C65C3378F55}" type="presParOf" srcId="{AD8D2EE2-40B8-4B0B-ADA0-423438A62250}" destId="{C6051F24-561D-4E8E-8B8F-5A563F3935B1}" srcOrd="2" destOrd="0" presId="urn:microsoft.com/office/officeart/2018/2/layout/IconVerticalSolidList"/>
    <dgm:cxn modelId="{F1416A71-33F9-4D1E-9E4D-0E9F170E128C}" type="presParOf" srcId="{C6051F24-561D-4E8E-8B8F-5A563F3935B1}" destId="{7A97554B-EFF1-4C58-A4BD-279BC889087E}" srcOrd="0" destOrd="0" presId="urn:microsoft.com/office/officeart/2018/2/layout/IconVerticalSolidList"/>
    <dgm:cxn modelId="{E4E03C59-3B83-4CD9-A36E-6F8AD1948BB9}" type="presParOf" srcId="{C6051F24-561D-4E8E-8B8F-5A563F3935B1}" destId="{617A9AA4-3A3D-4DCD-968B-BC982863E2E3}" srcOrd="1" destOrd="0" presId="urn:microsoft.com/office/officeart/2018/2/layout/IconVerticalSolidList"/>
    <dgm:cxn modelId="{BA094EF7-9F1E-4F50-92B0-C0AFB674D525}" type="presParOf" srcId="{C6051F24-561D-4E8E-8B8F-5A563F3935B1}" destId="{A6AD56B3-6B06-4C10-ABDD-DDC130A8DE37}" srcOrd="2" destOrd="0" presId="urn:microsoft.com/office/officeart/2018/2/layout/IconVerticalSolidList"/>
    <dgm:cxn modelId="{B4B604B1-A753-4B5B-BCDE-E0081F781ED4}" type="presParOf" srcId="{C6051F24-561D-4E8E-8B8F-5A563F3935B1}" destId="{FDAF8D5B-6EF2-4A58-BF20-3568B8C26E0E}" srcOrd="3" destOrd="0" presId="urn:microsoft.com/office/officeart/2018/2/layout/IconVerticalSolidList"/>
    <dgm:cxn modelId="{E3C80EAA-AB8A-4A1E-9FDE-596B5608DB39}" type="presParOf" srcId="{AD8D2EE2-40B8-4B0B-ADA0-423438A62250}" destId="{66457CC4-A040-46C3-BE1D-947155D1A806}" srcOrd="3" destOrd="0" presId="urn:microsoft.com/office/officeart/2018/2/layout/IconVerticalSolidList"/>
    <dgm:cxn modelId="{450BB453-1BC8-4616-A783-807A78D3005E}" type="presParOf" srcId="{AD8D2EE2-40B8-4B0B-ADA0-423438A62250}" destId="{0CADEBC1-B75D-4F94-A9F9-697C9B4D77ED}" srcOrd="4" destOrd="0" presId="urn:microsoft.com/office/officeart/2018/2/layout/IconVerticalSolidList"/>
    <dgm:cxn modelId="{94CB1B35-B6DB-4523-8366-069AC3ECD6AC}" type="presParOf" srcId="{0CADEBC1-B75D-4F94-A9F9-697C9B4D77ED}" destId="{FA5E4ED7-9DCD-4D11-AC6E-B470D1D03638}" srcOrd="0" destOrd="0" presId="urn:microsoft.com/office/officeart/2018/2/layout/IconVerticalSolidList"/>
    <dgm:cxn modelId="{77F4943C-1F31-4921-9C2D-CE994C743AA6}" type="presParOf" srcId="{0CADEBC1-B75D-4F94-A9F9-697C9B4D77ED}" destId="{C99217FB-9141-4565-AD9C-11B65DAA7328}" srcOrd="1" destOrd="0" presId="urn:microsoft.com/office/officeart/2018/2/layout/IconVerticalSolidList"/>
    <dgm:cxn modelId="{BE93628A-E6FA-474A-8E99-FBF9EBE1D6C5}" type="presParOf" srcId="{0CADEBC1-B75D-4F94-A9F9-697C9B4D77ED}" destId="{F0CC13E3-B8CE-496D-B062-5B756F2349E9}" srcOrd="2" destOrd="0" presId="urn:microsoft.com/office/officeart/2018/2/layout/IconVerticalSolidList"/>
    <dgm:cxn modelId="{BADCA23A-E1B3-4948-9A3E-19E966A9F1D2}" type="presParOf" srcId="{0CADEBC1-B75D-4F94-A9F9-697C9B4D77ED}" destId="{7C748276-2113-4E92-A78D-709B6C6084EB}" srcOrd="3" destOrd="0" presId="urn:microsoft.com/office/officeart/2018/2/layout/IconVerticalSolidList"/>
    <dgm:cxn modelId="{A4FE3665-2249-48A2-BDED-1B6CB254392B}" type="presParOf" srcId="{AD8D2EE2-40B8-4B0B-ADA0-423438A62250}" destId="{4D17B5AF-9D1E-4014-A1BD-A87DE9D0CF5A}" srcOrd="5" destOrd="0" presId="urn:microsoft.com/office/officeart/2018/2/layout/IconVerticalSolidList"/>
    <dgm:cxn modelId="{DC51F0EA-BA20-4B97-9EF7-1711A87DCBFD}" type="presParOf" srcId="{AD8D2EE2-40B8-4B0B-ADA0-423438A62250}" destId="{58E44B39-371F-44D6-948B-1A7CE6971E45}" srcOrd="6" destOrd="0" presId="urn:microsoft.com/office/officeart/2018/2/layout/IconVerticalSolidList"/>
    <dgm:cxn modelId="{95E70F79-DB58-4206-B29C-576EE894F62A}" type="presParOf" srcId="{58E44B39-371F-44D6-948B-1A7CE6971E45}" destId="{6CDB555F-6E6A-4A7E-B66F-CF808F3129C5}" srcOrd="0" destOrd="0" presId="urn:microsoft.com/office/officeart/2018/2/layout/IconVerticalSolidList"/>
    <dgm:cxn modelId="{FED7E3D1-D6EF-4E45-BC2F-0574097360C6}" type="presParOf" srcId="{58E44B39-371F-44D6-948B-1A7CE6971E45}" destId="{CC00EE4E-F7BB-48FB-AABA-D11E1F3908AB}" srcOrd="1" destOrd="0" presId="urn:microsoft.com/office/officeart/2018/2/layout/IconVerticalSolidList"/>
    <dgm:cxn modelId="{2AFD99BA-3CAF-4DF4-95F3-56702071EFDF}" type="presParOf" srcId="{58E44B39-371F-44D6-948B-1A7CE6971E45}" destId="{E23E15CE-6DA7-4E02-8E17-007002500F82}" srcOrd="2" destOrd="0" presId="urn:microsoft.com/office/officeart/2018/2/layout/IconVerticalSolidList"/>
    <dgm:cxn modelId="{DE233C5C-30AC-4C94-90E9-7ECE6B87413C}" type="presParOf" srcId="{58E44B39-371F-44D6-948B-1A7CE6971E45}" destId="{8EF67E16-532C-491E-80CF-B1804071BDA2}"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00C7DFFD-6817-4104-BBC0-5073F542F8FC}" type="doc">
      <dgm:prSet loTypeId="urn:microsoft.com/office/officeart/2018/2/layout/IconVerticalSolidList" loCatId="icon" qsTypeId="urn:microsoft.com/office/officeart/2005/8/quickstyle/simple1" qsCatId="simple" csTypeId="urn:microsoft.com/office/officeart/2018/5/colors/Iconchunking_neutralbg_accent2_2" csCatId="accent2" phldr="1"/>
      <dgm:spPr/>
      <dgm:t>
        <a:bodyPr/>
        <a:lstStyle/>
        <a:p>
          <a:endParaRPr lang="en-US"/>
        </a:p>
      </dgm:t>
    </dgm:pt>
    <dgm:pt modelId="{00B88B80-A75F-42A6-9E78-52C577AFFA32}">
      <dgm:prSet/>
      <dgm:spPr/>
      <dgm:t>
        <a:bodyPr/>
        <a:lstStyle/>
        <a:p>
          <a:pPr>
            <a:lnSpc>
              <a:spcPct val="100000"/>
            </a:lnSpc>
          </a:pPr>
          <a:r>
            <a:rPr lang="en-GB" dirty="0"/>
            <a:t>Look at the range of scenarios given to you </a:t>
          </a:r>
          <a:r>
            <a:rPr lang="en-GB"/>
            <a:t>in exercises 1.1.1 and 1.1.2.</a:t>
          </a:r>
          <a:endParaRPr lang="en-US" dirty="0"/>
        </a:p>
      </dgm:t>
    </dgm:pt>
    <dgm:pt modelId="{8ABC3BA0-23F9-460D-872B-5E85E3959ED6}" type="parTrans" cxnId="{BB7364CE-FAE2-49A5-8B6F-EB874E120777}">
      <dgm:prSet/>
      <dgm:spPr/>
      <dgm:t>
        <a:bodyPr/>
        <a:lstStyle/>
        <a:p>
          <a:endParaRPr lang="en-US"/>
        </a:p>
      </dgm:t>
    </dgm:pt>
    <dgm:pt modelId="{E34BF3CF-B7BE-4027-814B-2AD1DB4B440B}" type="sibTrans" cxnId="{BB7364CE-FAE2-49A5-8B6F-EB874E120777}">
      <dgm:prSet/>
      <dgm:spPr/>
      <dgm:t>
        <a:bodyPr/>
        <a:lstStyle/>
        <a:p>
          <a:endParaRPr lang="en-US"/>
        </a:p>
      </dgm:t>
    </dgm:pt>
    <dgm:pt modelId="{3F4CE155-FC9F-4BF4-906E-7291736B2201}">
      <dgm:prSet/>
      <dgm:spPr/>
      <dgm:t>
        <a:bodyPr/>
        <a:lstStyle/>
        <a:p>
          <a:pPr>
            <a:lnSpc>
              <a:spcPct val="100000"/>
            </a:lnSpc>
          </a:pPr>
          <a:r>
            <a:rPr lang="en-GB" dirty="0"/>
            <a:t>For each one, identify who needs the model, what do they want it to do, what is the context and are there any keywords you don’t understand.</a:t>
          </a:r>
          <a:endParaRPr lang="en-US" dirty="0"/>
        </a:p>
      </dgm:t>
    </dgm:pt>
    <dgm:pt modelId="{C2596EE5-2DCE-4724-B26C-88C9D38EE164}" type="parTrans" cxnId="{F65532BC-07C8-48E6-8BC6-6C691FA3357F}">
      <dgm:prSet/>
      <dgm:spPr/>
      <dgm:t>
        <a:bodyPr/>
        <a:lstStyle/>
        <a:p>
          <a:endParaRPr lang="en-US"/>
        </a:p>
      </dgm:t>
    </dgm:pt>
    <dgm:pt modelId="{49ACD736-DEB0-4B20-8114-6557930971C6}" type="sibTrans" cxnId="{F65532BC-07C8-48E6-8BC6-6C691FA3357F}">
      <dgm:prSet/>
      <dgm:spPr/>
      <dgm:t>
        <a:bodyPr/>
        <a:lstStyle/>
        <a:p>
          <a:endParaRPr lang="en-US"/>
        </a:p>
      </dgm:t>
    </dgm:pt>
    <dgm:pt modelId="{B663AFC3-A417-426F-A8CE-6048BCA82017}">
      <dgm:prSet/>
      <dgm:spPr/>
      <dgm:t>
        <a:bodyPr/>
        <a:lstStyle/>
        <a:p>
          <a:pPr>
            <a:lnSpc>
              <a:spcPct val="100000"/>
            </a:lnSpc>
          </a:pPr>
          <a:r>
            <a:rPr lang="en-GB" dirty="0"/>
            <a:t>Discuss your findings with the group.</a:t>
          </a:r>
          <a:endParaRPr lang="en-US" dirty="0"/>
        </a:p>
      </dgm:t>
    </dgm:pt>
    <dgm:pt modelId="{4AEA1678-197E-456C-85B8-7548F8F78225}" type="parTrans" cxnId="{135B66B0-6076-42F5-8BEA-47E3FFCA5F2E}">
      <dgm:prSet/>
      <dgm:spPr/>
      <dgm:t>
        <a:bodyPr/>
        <a:lstStyle/>
        <a:p>
          <a:endParaRPr lang="en-US"/>
        </a:p>
      </dgm:t>
    </dgm:pt>
    <dgm:pt modelId="{25A798CE-A831-47BA-96FF-4B43B85D1868}" type="sibTrans" cxnId="{135B66B0-6076-42F5-8BEA-47E3FFCA5F2E}">
      <dgm:prSet/>
      <dgm:spPr/>
      <dgm:t>
        <a:bodyPr/>
        <a:lstStyle/>
        <a:p>
          <a:endParaRPr lang="en-US"/>
        </a:p>
      </dgm:t>
    </dgm:pt>
    <dgm:pt modelId="{4F07FBA1-70B9-45C1-A74B-30F81F76E1E6}">
      <dgm:prSet/>
      <dgm:spPr/>
      <dgm:t>
        <a:bodyPr/>
        <a:lstStyle/>
        <a:p>
          <a:pPr>
            <a:lnSpc>
              <a:spcPct val="100000"/>
            </a:lnSpc>
          </a:pPr>
          <a:r>
            <a:rPr lang="en-GB" b="1" u="sng" dirty="0"/>
            <a:t>Time allowed: 15 minutes</a:t>
          </a:r>
          <a:endParaRPr lang="en-US" b="1" u="sng" dirty="0"/>
        </a:p>
      </dgm:t>
    </dgm:pt>
    <dgm:pt modelId="{2F686C57-C694-4F22-B524-2B8831BBE50D}" type="parTrans" cxnId="{91417B99-2195-4942-9F7C-73F51A0A596E}">
      <dgm:prSet/>
      <dgm:spPr/>
      <dgm:t>
        <a:bodyPr/>
        <a:lstStyle/>
        <a:p>
          <a:endParaRPr lang="en-US"/>
        </a:p>
      </dgm:t>
    </dgm:pt>
    <dgm:pt modelId="{DF7BC924-54AF-4473-9893-4EFD2231F6C0}" type="sibTrans" cxnId="{91417B99-2195-4942-9F7C-73F51A0A596E}">
      <dgm:prSet/>
      <dgm:spPr/>
      <dgm:t>
        <a:bodyPr/>
        <a:lstStyle/>
        <a:p>
          <a:endParaRPr lang="en-US"/>
        </a:p>
      </dgm:t>
    </dgm:pt>
    <dgm:pt modelId="{11FFA459-3334-4498-93FE-F9C3F53D9D5A}" type="pres">
      <dgm:prSet presAssocID="{00C7DFFD-6817-4104-BBC0-5073F542F8FC}" presName="root" presStyleCnt="0">
        <dgm:presLayoutVars>
          <dgm:dir/>
          <dgm:resizeHandles val="exact"/>
        </dgm:presLayoutVars>
      </dgm:prSet>
      <dgm:spPr/>
    </dgm:pt>
    <dgm:pt modelId="{FFFAA3CC-8291-4421-B9C4-F7431BC2562E}" type="pres">
      <dgm:prSet presAssocID="{00B88B80-A75F-42A6-9E78-52C577AFFA32}" presName="compNode" presStyleCnt="0"/>
      <dgm:spPr/>
    </dgm:pt>
    <dgm:pt modelId="{8B735737-BE1F-41B3-A3CA-6FD6F57638DB}" type="pres">
      <dgm:prSet presAssocID="{00B88B80-A75F-42A6-9E78-52C577AFFA32}" presName="bgRect" presStyleLbl="bgShp" presStyleIdx="0" presStyleCnt="4"/>
      <dgm:spPr/>
    </dgm:pt>
    <dgm:pt modelId="{E07588D3-0302-46D7-8049-0592AFA6FB2B}" type="pres">
      <dgm:prSet presAssocID="{00B88B80-A75F-42A6-9E78-52C577AFFA32}"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rogrammer"/>
        </a:ext>
      </dgm:extLst>
    </dgm:pt>
    <dgm:pt modelId="{78A46D27-86C0-4ABE-8E75-2A9BA777E367}" type="pres">
      <dgm:prSet presAssocID="{00B88B80-A75F-42A6-9E78-52C577AFFA32}" presName="spaceRect" presStyleCnt="0"/>
      <dgm:spPr/>
    </dgm:pt>
    <dgm:pt modelId="{011C7A24-02E4-4944-9C17-97EF36F75EEC}" type="pres">
      <dgm:prSet presAssocID="{00B88B80-A75F-42A6-9E78-52C577AFFA32}" presName="parTx" presStyleLbl="revTx" presStyleIdx="0" presStyleCnt="4">
        <dgm:presLayoutVars>
          <dgm:chMax val="0"/>
          <dgm:chPref val="0"/>
        </dgm:presLayoutVars>
      </dgm:prSet>
      <dgm:spPr/>
    </dgm:pt>
    <dgm:pt modelId="{34916EB6-D2BB-4F07-A002-8BB8388BA175}" type="pres">
      <dgm:prSet presAssocID="{E34BF3CF-B7BE-4027-814B-2AD1DB4B440B}" presName="sibTrans" presStyleCnt="0"/>
      <dgm:spPr/>
    </dgm:pt>
    <dgm:pt modelId="{E3C04FA1-8AC8-4359-A6A3-75326A3565B3}" type="pres">
      <dgm:prSet presAssocID="{3F4CE155-FC9F-4BF4-906E-7291736B2201}" presName="compNode" presStyleCnt="0"/>
      <dgm:spPr/>
    </dgm:pt>
    <dgm:pt modelId="{CCF1DD4C-65A1-463A-B2CA-AAEBFE17FE26}" type="pres">
      <dgm:prSet presAssocID="{3F4CE155-FC9F-4BF4-906E-7291736B2201}" presName="bgRect" presStyleLbl="bgShp" presStyleIdx="1" presStyleCnt="4"/>
      <dgm:spPr/>
    </dgm:pt>
    <dgm:pt modelId="{F8FA44BC-1E3A-4BF5-B1F5-2F8F9F94C798}" type="pres">
      <dgm:prSet presAssocID="{3F4CE155-FC9F-4BF4-906E-7291736B220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Unlock"/>
        </a:ext>
      </dgm:extLst>
    </dgm:pt>
    <dgm:pt modelId="{309D4CF8-FA5C-43AF-8447-F517A5C24B90}" type="pres">
      <dgm:prSet presAssocID="{3F4CE155-FC9F-4BF4-906E-7291736B2201}" presName="spaceRect" presStyleCnt="0"/>
      <dgm:spPr/>
    </dgm:pt>
    <dgm:pt modelId="{1D08D099-5A54-4025-8966-565F4A25FD70}" type="pres">
      <dgm:prSet presAssocID="{3F4CE155-FC9F-4BF4-906E-7291736B2201}" presName="parTx" presStyleLbl="revTx" presStyleIdx="1" presStyleCnt="4">
        <dgm:presLayoutVars>
          <dgm:chMax val="0"/>
          <dgm:chPref val="0"/>
        </dgm:presLayoutVars>
      </dgm:prSet>
      <dgm:spPr/>
    </dgm:pt>
    <dgm:pt modelId="{A7CF15BB-8681-4847-9BF7-10BA063BBF8B}" type="pres">
      <dgm:prSet presAssocID="{49ACD736-DEB0-4B20-8114-6557930971C6}" presName="sibTrans" presStyleCnt="0"/>
      <dgm:spPr/>
    </dgm:pt>
    <dgm:pt modelId="{03575AE3-D756-43EA-94C1-7625E181E016}" type="pres">
      <dgm:prSet presAssocID="{B663AFC3-A417-426F-A8CE-6048BCA82017}" presName="compNode" presStyleCnt="0"/>
      <dgm:spPr/>
    </dgm:pt>
    <dgm:pt modelId="{90EEF597-AB73-4CB7-B431-67D6AEF00FCE}" type="pres">
      <dgm:prSet presAssocID="{B663AFC3-A417-426F-A8CE-6048BCA82017}" presName="bgRect" presStyleLbl="bgShp" presStyleIdx="2" presStyleCnt="4"/>
      <dgm:spPr/>
    </dgm:pt>
    <dgm:pt modelId="{AC3986CD-69D3-452D-AAA2-7B597262D0A2}" type="pres">
      <dgm:prSet presAssocID="{B663AFC3-A417-426F-A8CE-6048BCA82017}"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arning"/>
        </a:ext>
      </dgm:extLst>
    </dgm:pt>
    <dgm:pt modelId="{530606B7-AF5B-418B-B221-540D36F47D7F}" type="pres">
      <dgm:prSet presAssocID="{B663AFC3-A417-426F-A8CE-6048BCA82017}" presName="spaceRect" presStyleCnt="0"/>
      <dgm:spPr/>
    </dgm:pt>
    <dgm:pt modelId="{6367496B-3958-448E-8E42-B5444C4C88BC}" type="pres">
      <dgm:prSet presAssocID="{B663AFC3-A417-426F-A8CE-6048BCA82017}" presName="parTx" presStyleLbl="revTx" presStyleIdx="2" presStyleCnt="4">
        <dgm:presLayoutVars>
          <dgm:chMax val="0"/>
          <dgm:chPref val="0"/>
        </dgm:presLayoutVars>
      </dgm:prSet>
      <dgm:spPr/>
    </dgm:pt>
    <dgm:pt modelId="{9A60B26E-AFD1-4C23-8343-90EE80242C2C}" type="pres">
      <dgm:prSet presAssocID="{25A798CE-A831-47BA-96FF-4B43B85D1868}" presName="sibTrans" presStyleCnt="0"/>
      <dgm:spPr/>
    </dgm:pt>
    <dgm:pt modelId="{4C038C86-7DD3-4C53-937D-AFFCCE209006}" type="pres">
      <dgm:prSet presAssocID="{4F07FBA1-70B9-45C1-A74B-30F81F76E1E6}" presName="compNode" presStyleCnt="0"/>
      <dgm:spPr/>
    </dgm:pt>
    <dgm:pt modelId="{8B2B89AF-BC76-48F5-A902-209A0AB50409}" type="pres">
      <dgm:prSet presAssocID="{4F07FBA1-70B9-45C1-A74B-30F81F76E1E6}" presName="bgRect" presStyleLbl="bgShp" presStyleIdx="3" presStyleCnt="4"/>
      <dgm:spPr/>
    </dgm:pt>
    <dgm:pt modelId="{3B18C647-ACE4-46DA-B7AD-6795F273A6D2}" type="pres">
      <dgm:prSet presAssocID="{4F07FBA1-70B9-45C1-A74B-30F81F76E1E6}"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topwatch"/>
        </a:ext>
      </dgm:extLst>
    </dgm:pt>
    <dgm:pt modelId="{64AC38D6-80F0-4F21-947A-D6F02DBADF78}" type="pres">
      <dgm:prSet presAssocID="{4F07FBA1-70B9-45C1-A74B-30F81F76E1E6}" presName="spaceRect" presStyleCnt="0"/>
      <dgm:spPr/>
    </dgm:pt>
    <dgm:pt modelId="{753DF56C-04A0-4A87-A49B-87F5117E1F98}" type="pres">
      <dgm:prSet presAssocID="{4F07FBA1-70B9-45C1-A74B-30F81F76E1E6}" presName="parTx" presStyleLbl="revTx" presStyleIdx="3" presStyleCnt="4">
        <dgm:presLayoutVars>
          <dgm:chMax val="0"/>
          <dgm:chPref val="0"/>
        </dgm:presLayoutVars>
      </dgm:prSet>
      <dgm:spPr/>
    </dgm:pt>
  </dgm:ptLst>
  <dgm:cxnLst>
    <dgm:cxn modelId="{DA2C9C3E-D29F-410E-9E1D-C8158D7C222B}" type="presOf" srcId="{3F4CE155-FC9F-4BF4-906E-7291736B2201}" destId="{1D08D099-5A54-4025-8966-565F4A25FD70}" srcOrd="0" destOrd="0" presId="urn:microsoft.com/office/officeart/2018/2/layout/IconVerticalSolidList"/>
    <dgm:cxn modelId="{91417B99-2195-4942-9F7C-73F51A0A596E}" srcId="{00C7DFFD-6817-4104-BBC0-5073F542F8FC}" destId="{4F07FBA1-70B9-45C1-A74B-30F81F76E1E6}" srcOrd="3" destOrd="0" parTransId="{2F686C57-C694-4F22-B524-2B8831BBE50D}" sibTransId="{DF7BC924-54AF-4473-9893-4EFD2231F6C0}"/>
    <dgm:cxn modelId="{135B66B0-6076-42F5-8BEA-47E3FFCA5F2E}" srcId="{00C7DFFD-6817-4104-BBC0-5073F542F8FC}" destId="{B663AFC3-A417-426F-A8CE-6048BCA82017}" srcOrd="2" destOrd="0" parTransId="{4AEA1678-197E-456C-85B8-7548F8F78225}" sibTransId="{25A798CE-A831-47BA-96FF-4B43B85D1868}"/>
    <dgm:cxn modelId="{F65532BC-07C8-48E6-8BC6-6C691FA3357F}" srcId="{00C7DFFD-6817-4104-BBC0-5073F542F8FC}" destId="{3F4CE155-FC9F-4BF4-906E-7291736B2201}" srcOrd="1" destOrd="0" parTransId="{C2596EE5-2DCE-4724-B26C-88C9D38EE164}" sibTransId="{49ACD736-DEB0-4B20-8114-6557930971C6}"/>
    <dgm:cxn modelId="{9192E6C6-F37C-4225-8A32-BD747DDBD2AE}" type="presOf" srcId="{4F07FBA1-70B9-45C1-A74B-30F81F76E1E6}" destId="{753DF56C-04A0-4A87-A49B-87F5117E1F98}" srcOrd="0" destOrd="0" presId="urn:microsoft.com/office/officeart/2018/2/layout/IconVerticalSolidList"/>
    <dgm:cxn modelId="{BB7364CE-FAE2-49A5-8B6F-EB874E120777}" srcId="{00C7DFFD-6817-4104-BBC0-5073F542F8FC}" destId="{00B88B80-A75F-42A6-9E78-52C577AFFA32}" srcOrd="0" destOrd="0" parTransId="{8ABC3BA0-23F9-460D-872B-5E85E3959ED6}" sibTransId="{E34BF3CF-B7BE-4027-814B-2AD1DB4B440B}"/>
    <dgm:cxn modelId="{7D0724E5-51D1-441C-88D9-578FA6F102DE}" type="presOf" srcId="{00C7DFFD-6817-4104-BBC0-5073F542F8FC}" destId="{11FFA459-3334-4498-93FE-F9C3F53D9D5A}" srcOrd="0" destOrd="0" presId="urn:microsoft.com/office/officeart/2018/2/layout/IconVerticalSolidList"/>
    <dgm:cxn modelId="{C0C175E7-8A72-45F4-BA06-15DC07AFB075}" type="presOf" srcId="{00B88B80-A75F-42A6-9E78-52C577AFFA32}" destId="{011C7A24-02E4-4944-9C17-97EF36F75EEC}" srcOrd="0" destOrd="0" presId="urn:microsoft.com/office/officeart/2018/2/layout/IconVerticalSolidList"/>
    <dgm:cxn modelId="{316D8AF9-F927-49A7-BEBC-F8792C66111F}" type="presOf" srcId="{B663AFC3-A417-426F-A8CE-6048BCA82017}" destId="{6367496B-3958-448E-8E42-B5444C4C88BC}" srcOrd="0" destOrd="0" presId="urn:microsoft.com/office/officeart/2018/2/layout/IconVerticalSolidList"/>
    <dgm:cxn modelId="{583C1223-DD02-49B2-B097-123ABCB66192}" type="presParOf" srcId="{11FFA459-3334-4498-93FE-F9C3F53D9D5A}" destId="{FFFAA3CC-8291-4421-B9C4-F7431BC2562E}" srcOrd="0" destOrd="0" presId="urn:microsoft.com/office/officeart/2018/2/layout/IconVerticalSolidList"/>
    <dgm:cxn modelId="{F9AA0732-4D2E-4B36-B924-AF29D5FD2B0C}" type="presParOf" srcId="{FFFAA3CC-8291-4421-B9C4-F7431BC2562E}" destId="{8B735737-BE1F-41B3-A3CA-6FD6F57638DB}" srcOrd="0" destOrd="0" presId="urn:microsoft.com/office/officeart/2018/2/layout/IconVerticalSolidList"/>
    <dgm:cxn modelId="{79DF7539-30B4-4074-B3CB-6FC8E7C496F8}" type="presParOf" srcId="{FFFAA3CC-8291-4421-B9C4-F7431BC2562E}" destId="{E07588D3-0302-46D7-8049-0592AFA6FB2B}" srcOrd="1" destOrd="0" presId="urn:microsoft.com/office/officeart/2018/2/layout/IconVerticalSolidList"/>
    <dgm:cxn modelId="{24C19AC3-2987-4931-8C47-BE1887ED890F}" type="presParOf" srcId="{FFFAA3CC-8291-4421-B9C4-F7431BC2562E}" destId="{78A46D27-86C0-4ABE-8E75-2A9BA777E367}" srcOrd="2" destOrd="0" presId="urn:microsoft.com/office/officeart/2018/2/layout/IconVerticalSolidList"/>
    <dgm:cxn modelId="{5E9BBA59-F55C-46DF-B623-BE346A417129}" type="presParOf" srcId="{FFFAA3CC-8291-4421-B9C4-F7431BC2562E}" destId="{011C7A24-02E4-4944-9C17-97EF36F75EEC}" srcOrd="3" destOrd="0" presId="urn:microsoft.com/office/officeart/2018/2/layout/IconVerticalSolidList"/>
    <dgm:cxn modelId="{2CCB3027-5396-46DE-BA9D-9FE2AC2B494B}" type="presParOf" srcId="{11FFA459-3334-4498-93FE-F9C3F53D9D5A}" destId="{34916EB6-D2BB-4F07-A002-8BB8388BA175}" srcOrd="1" destOrd="0" presId="urn:microsoft.com/office/officeart/2018/2/layout/IconVerticalSolidList"/>
    <dgm:cxn modelId="{CF83BC7B-9B05-496B-A901-DD7F6EFE8E87}" type="presParOf" srcId="{11FFA459-3334-4498-93FE-F9C3F53D9D5A}" destId="{E3C04FA1-8AC8-4359-A6A3-75326A3565B3}" srcOrd="2" destOrd="0" presId="urn:microsoft.com/office/officeart/2018/2/layout/IconVerticalSolidList"/>
    <dgm:cxn modelId="{85589B63-774A-4250-A672-6B09D3563025}" type="presParOf" srcId="{E3C04FA1-8AC8-4359-A6A3-75326A3565B3}" destId="{CCF1DD4C-65A1-463A-B2CA-AAEBFE17FE26}" srcOrd="0" destOrd="0" presId="urn:microsoft.com/office/officeart/2018/2/layout/IconVerticalSolidList"/>
    <dgm:cxn modelId="{25C06B63-BE49-4F04-9389-3E47F85A8C96}" type="presParOf" srcId="{E3C04FA1-8AC8-4359-A6A3-75326A3565B3}" destId="{F8FA44BC-1E3A-4BF5-B1F5-2F8F9F94C798}" srcOrd="1" destOrd="0" presId="urn:microsoft.com/office/officeart/2018/2/layout/IconVerticalSolidList"/>
    <dgm:cxn modelId="{9F2B43EE-22B9-4AA4-A13E-BD329DDB8400}" type="presParOf" srcId="{E3C04FA1-8AC8-4359-A6A3-75326A3565B3}" destId="{309D4CF8-FA5C-43AF-8447-F517A5C24B90}" srcOrd="2" destOrd="0" presId="urn:microsoft.com/office/officeart/2018/2/layout/IconVerticalSolidList"/>
    <dgm:cxn modelId="{6B5907CF-5240-4B4C-A8D9-3185814C9759}" type="presParOf" srcId="{E3C04FA1-8AC8-4359-A6A3-75326A3565B3}" destId="{1D08D099-5A54-4025-8966-565F4A25FD70}" srcOrd="3" destOrd="0" presId="urn:microsoft.com/office/officeart/2018/2/layout/IconVerticalSolidList"/>
    <dgm:cxn modelId="{98EBE91E-3B27-4367-B23B-7FE34F691B77}" type="presParOf" srcId="{11FFA459-3334-4498-93FE-F9C3F53D9D5A}" destId="{A7CF15BB-8681-4847-9BF7-10BA063BBF8B}" srcOrd="3" destOrd="0" presId="urn:microsoft.com/office/officeart/2018/2/layout/IconVerticalSolidList"/>
    <dgm:cxn modelId="{6CB0C296-FE72-4069-AEA0-96C3BFC2A8E5}" type="presParOf" srcId="{11FFA459-3334-4498-93FE-F9C3F53D9D5A}" destId="{03575AE3-D756-43EA-94C1-7625E181E016}" srcOrd="4" destOrd="0" presId="urn:microsoft.com/office/officeart/2018/2/layout/IconVerticalSolidList"/>
    <dgm:cxn modelId="{FD433FA0-DCC4-42AC-B040-982A6E1BF5B6}" type="presParOf" srcId="{03575AE3-D756-43EA-94C1-7625E181E016}" destId="{90EEF597-AB73-4CB7-B431-67D6AEF00FCE}" srcOrd="0" destOrd="0" presId="urn:microsoft.com/office/officeart/2018/2/layout/IconVerticalSolidList"/>
    <dgm:cxn modelId="{E9C8E271-6070-45AA-BD82-E3104417CC92}" type="presParOf" srcId="{03575AE3-D756-43EA-94C1-7625E181E016}" destId="{AC3986CD-69D3-452D-AAA2-7B597262D0A2}" srcOrd="1" destOrd="0" presId="urn:microsoft.com/office/officeart/2018/2/layout/IconVerticalSolidList"/>
    <dgm:cxn modelId="{EC521E92-A5E6-498B-87F7-A43D1B250C68}" type="presParOf" srcId="{03575AE3-D756-43EA-94C1-7625E181E016}" destId="{530606B7-AF5B-418B-B221-540D36F47D7F}" srcOrd="2" destOrd="0" presId="urn:microsoft.com/office/officeart/2018/2/layout/IconVerticalSolidList"/>
    <dgm:cxn modelId="{2017A2C1-BA47-4D5A-B535-DD2EC1F12F27}" type="presParOf" srcId="{03575AE3-D756-43EA-94C1-7625E181E016}" destId="{6367496B-3958-448E-8E42-B5444C4C88BC}" srcOrd="3" destOrd="0" presId="urn:microsoft.com/office/officeart/2018/2/layout/IconVerticalSolidList"/>
    <dgm:cxn modelId="{AF55E2F6-67F6-4A4F-A3FC-EB58816BF2C4}" type="presParOf" srcId="{11FFA459-3334-4498-93FE-F9C3F53D9D5A}" destId="{9A60B26E-AFD1-4C23-8343-90EE80242C2C}" srcOrd="5" destOrd="0" presId="urn:microsoft.com/office/officeart/2018/2/layout/IconVerticalSolidList"/>
    <dgm:cxn modelId="{6C1D3EB1-2979-4DCB-B04E-F6D7E70D54C6}" type="presParOf" srcId="{11FFA459-3334-4498-93FE-F9C3F53D9D5A}" destId="{4C038C86-7DD3-4C53-937D-AFFCCE209006}" srcOrd="6" destOrd="0" presId="urn:microsoft.com/office/officeart/2018/2/layout/IconVerticalSolidList"/>
    <dgm:cxn modelId="{A3285C0F-EBEF-495D-A0A3-B320F5120CB1}" type="presParOf" srcId="{4C038C86-7DD3-4C53-937D-AFFCCE209006}" destId="{8B2B89AF-BC76-48F5-A902-209A0AB50409}" srcOrd="0" destOrd="0" presId="urn:microsoft.com/office/officeart/2018/2/layout/IconVerticalSolidList"/>
    <dgm:cxn modelId="{DD5035F3-171B-4594-8244-856B37B6691B}" type="presParOf" srcId="{4C038C86-7DD3-4C53-937D-AFFCCE209006}" destId="{3B18C647-ACE4-46DA-B7AD-6795F273A6D2}" srcOrd="1" destOrd="0" presId="urn:microsoft.com/office/officeart/2018/2/layout/IconVerticalSolidList"/>
    <dgm:cxn modelId="{2BA6B6B1-C78B-438A-B6B5-5314BD8F6BF6}" type="presParOf" srcId="{4C038C86-7DD3-4C53-937D-AFFCCE209006}" destId="{64AC38D6-80F0-4F21-947A-D6F02DBADF78}" srcOrd="2" destOrd="0" presId="urn:microsoft.com/office/officeart/2018/2/layout/IconVerticalSolidList"/>
    <dgm:cxn modelId="{AAC8C620-D93C-460F-9A19-DBD2C908DFB6}" type="presParOf" srcId="{4C038C86-7DD3-4C53-937D-AFFCCE209006}" destId="{753DF56C-04A0-4A87-A49B-87F5117E1F9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CA3D35F9-CA11-491F-82A8-BE7396634F45}"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89C2034A-5DB8-4D31-B66D-D4BB1CD290E6}">
      <dgm:prSet/>
      <dgm:spPr/>
      <dgm:t>
        <a:bodyPr/>
        <a:lstStyle/>
        <a:p>
          <a:r>
            <a:rPr lang="en-GB"/>
            <a:t>Data is pure facts or numbers without any context.</a:t>
          </a:r>
          <a:endParaRPr lang="en-US"/>
        </a:p>
      </dgm:t>
    </dgm:pt>
    <dgm:pt modelId="{BECF4F49-2DEB-43BD-AD3D-D6477060533B}" type="parTrans" cxnId="{924B0A16-EABD-4903-99B9-94F65D75B20A}">
      <dgm:prSet/>
      <dgm:spPr/>
      <dgm:t>
        <a:bodyPr/>
        <a:lstStyle/>
        <a:p>
          <a:endParaRPr lang="en-US"/>
        </a:p>
      </dgm:t>
    </dgm:pt>
    <dgm:pt modelId="{72CE3688-2DE9-487E-A530-3C6557189BE5}" type="sibTrans" cxnId="{924B0A16-EABD-4903-99B9-94F65D75B20A}">
      <dgm:prSet/>
      <dgm:spPr/>
      <dgm:t>
        <a:bodyPr/>
        <a:lstStyle/>
        <a:p>
          <a:endParaRPr lang="en-US"/>
        </a:p>
      </dgm:t>
    </dgm:pt>
    <dgm:pt modelId="{96E366B7-EA66-4924-90EB-29E8AF5A9DEE}">
      <dgm:prSet/>
      <dgm:spPr/>
      <dgm:t>
        <a:bodyPr/>
        <a:lstStyle/>
        <a:p>
          <a:r>
            <a:rPr lang="en-GB" dirty="0"/>
            <a:t>Items of data will have a </a:t>
          </a:r>
          <a:r>
            <a:rPr lang="en-GB" b="1" i="1" dirty="0"/>
            <a:t>value</a:t>
          </a:r>
          <a:r>
            <a:rPr lang="en-GB" dirty="0"/>
            <a:t> and a </a:t>
          </a:r>
          <a:r>
            <a:rPr lang="en-GB" b="1" i="1" dirty="0"/>
            <a:t>type</a:t>
          </a:r>
          <a:r>
            <a:rPr lang="en-GB" dirty="0"/>
            <a:t>.</a:t>
          </a:r>
          <a:endParaRPr lang="en-US" dirty="0"/>
        </a:p>
      </dgm:t>
    </dgm:pt>
    <dgm:pt modelId="{657FC22B-AB49-4FA7-AC1C-D509BE6E9BA4}" type="parTrans" cxnId="{1FD45AA1-8491-4000-A865-3FAEDBB123AC}">
      <dgm:prSet/>
      <dgm:spPr/>
      <dgm:t>
        <a:bodyPr/>
        <a:lstStyle/>
        <a:p>
          <a:endParaRPr lang="en-US"/>
        </a:p>
      </dgm:t>
    </dgm:pt>
    <dgm:pt modelId="{69A159BA-26A7-4EBC-94E4-F7F8009C3011}" type="sibTrans" cxnId="{1FD45AA1-8491-4000-A865-3FAEDBB123AC}">
      <dgm:prSet/>
      <dgm:spPr/>
      <dgm:t>
        <a:bodyPr/>
        <a:lstStyle/>
        <a:p>
          <a:endParaRPr lang="en-US"/>
        </a:p>
      </dgm:t>
    </dgm:pt>
    <dgm:pt modelId="{07A13AB6-7697-4079-B58C-FA6CCFFE8570}">
      <dgm:prSet/>
      <dgm:spPr/>
      <dgm:t>
        <a:bodyPr/>
        <a:lstStyle/>
        <a:p>
          <a:r>
            <a:rPr lang="en-GB" dirty="0"/>
            <a:t>For example, 15 has a </a:t>
          </a:r>
          <a:r>
            <a:rPr lang="en-GB" b="1" i="1" dirty="0"/>
            <a:t>value</a:t>
          </a:r>
          <a:r>
            <a:rPr lang="en-GB" dirty="0"/>
            <a:t> (15) and a </a:t>
          </a:r>
          <a:r>
            <a:rPr lang="en-GB" b="1" i="1" dirty="0"/>
            <a:t>type</a:t>
          </a:r>
          <a:r>
            <a:rPr lang="en-GB" dirty="0"/>
            <a:t> (whole numbers).</a:t>
          </a:r>
          <a:endParaRPr lang="en-US" dirty="0"/>
        </a:p>
      </dgm:t>
    </dgm:pt>
    <dgm:pt modelId="{AE2A5B4A-C735-4D4E-B34E-1E46472EBF1C}" type="parTrans" cxnId="{8C0F0470-6F12-4C29-B74E-FFE323A417D9}">
      <dgm:prSet/>
      <dgm:spPr/>
      <dgm:t>
        <a:bodyPr/>
        <a:lstStyle/>
        <a:p>
          <a:endParaRPr lang="en-US"/>
        </a:p>
      </dgm:t>
    </dgm:pt>
    <dgm:pt modelId="{AB1B6E43-807D-4063-88BB-626BFB0BE7DC}" type="sibTrans" cxnId="{8C0F0470-6F12-4C29-B74E-FFE323A417D9}">
      <dgm:prSet/>
      <dgm:spPr/>
      <dgm:t>
        <a:bodyPr/>
        <a:lstStyle/>
        <a:p>
          <a:endParaRPr lang="en-US"/>
        </a:p>
      </dgm:t>
    </dgm:pt>
    <dgm:pt modelId="{AC07229A-680D-468C-A49D-C505DC685131}">
      <dgm:prSet/>
      <dgm:spPr/>
      <dgm:t>
        <a:bodyPr/>
        <a:lstStyle/>
        <a:p>
          <a:r>
            <a:rPr lang="en-GB" dirty="0"/>
            <a:t>However, we don’t know what 15 means.</a:t>
          </a:r>
          <a:endParaRPr lang="en-US" dirty="0"/>
        </a:p>
      </dgm:t>
    </dgm:pt>
    <dgm:pt modelId="{B58A9588-0F99-44D7-A19E-B74850B01136}" type="parTrans" cxnId="{DD2AEBEA-1D8D-4560-B3BF-1E7CD25B4A3D}">
      <dgm:prSet/>
      <dgm:spPr/>
      <dgm:t>
        <a:bodyPr/>
        <a:lstStyle/>
        <a:p>
          <a:endParaRPr lang="en-US"/>
        </a:p>
      </dgm:t>
    </dgm:pt>
    <dgm:pt modelId="{40E16079-23AA-4472-89FB-4109E1222BE6}" type="sibTrans" cxnId="{DD2AEBEA-1D8D-4560-B3BF-1E7CD25B4A3D}">
      <dgm:prSet/>
      <dgm:spPr/>
      <dgm:t>
        <a:bodyPr/>
        <a:lstStyle/>
        <a:p>
          <a:endParaRPr lang="en-US"/>
        </a:p>
      </dgm:t>
    </dgm:pt>
    <dgm:pt modelId="{F21F7A35-29CE-4B32-B962-3E55ABDE4F87}">
      <dgm:prSet/>
      <dgm:spPr/>
      <dgm:t>
        <a:bodyPr/>
        <a:lstStyle/>
        <a:p>
          <a:r>
            <a:rPr lang="en-GB" dirty="0"/>
            <a:t>This data does not have a </a:t>
          </a:r>
          <a:r>
            <a:rPr lang="en-GB" b="1" i="1" dirty="0"/>
            <a:t>context</a:t>
          </a:r>
          <a:r>
            <a:rPr lang="en-GB" dirty="0"/>
            <a:t>.</a:t>
          </a:r>
          <a:endParaRPr lang="en-US" dirty="0"/>
        </a:p>
      </dgm:t>
    </dgm:pt>
    <dgm:pt modelId="{8E01A26D-92DD-42B4-881C-71851E92610A}" type="parTrans" cxnId="{438C7A57-7B1D-49BD-82BA-EF061E160611}">
      <dgm:prSet/>
      <dgm:spPr/>
      <dgm:t>
        <a:bodyPr/>
        <a:lstStyle/>
        <a:p>
          <a:endParaRPr lang="en-US"/>
        </a:p>
      </dgm:t>
    </dgm:pt>
    <dgm:pt modelId="{AB85CDED-3927-46F5-AE60-6B00F6947442}" type="sibTrans" cxnId="{438C7A57-7B1D-49BD-82BA-EF061E160611}">
      <dgm:prSet/>
      <dgm:spPr/>
      <dgm:t>
        <a:bodyPr/>
        <a:lstStyle/>
        <a:p>
          <a:endParaRPr lang="en-US"/>
        </a:p>
      </dgm:t>
    </dgm:pt>
    <dgm:pt modelId="{7F4443A8-6271-4F37-BB53-2634E7216FD6}" type="pres">
      <dgm:prSet presAssocID="{CA3D35F9-CA11-491F-82A8-BE7396634F45}" presName="root" presStyleCnt="0">
        <dgm:presLayoutVars>
          <dgm:dir/>
          <dgm:resizeHandles val="exact"/>
        </dgm:presLayoutVars>
      </dgm:prSet>
      <dgm:spPr/>
    </dgm:pt>
    <dgm:pt modelId="{B2EA1F7D-4544-4070-B32E-9D16EB4F6126}" type="pres">
      <dgm:prSet presAssocID="{89C2034A-5DB8-4D31-B66D-D4BB1CD290E6}" presName="compNode" presStyleCnt="0"/>
      <dgm:spPr/>
    </dgm:pt>
    <dgm:pt modelId="{2FAABDC3-B1FA-4598-B582-AA3D5D875672}" type="pres">
      <dgm:prSet presAssocID="{89C2034A-5DB8-4D31-B66D-D4BB1CD290E6}" presName="bgRect" presStyleLbl="bgShp" presStyleIdx="0" presStyleCnt="5"/>
      <dgm:spPr/>
    </dgm:pt>
    <dgm:pt modelId="{65FEBBDF-9C3D-472A-B644-64D413D5EBEB}" type="pres">
      <dgm:prSet presAssocID="{89C2034A-5DB8-4D31-B66D-D4BB1CD290E6}"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tatistics"/>
        </a:ext>
      </dgm:extLst>
    </dgm:pt>
    <dgm:pt modelId="{28CA7ED0-B855-4BB0-84DE-65E3A6213983}" type="pres">
      <dgm:prSet presAssocID="{89C2034A-5DB8-4D31-B66D-D4BB1CD290E6}" presName="spaceRect" presStyleCnt="0"/>
      <dgm:spPr/>
    </dgm:pt>
    <dgm:pt modelId="{F7ECF32D-B0DD-4236-AB3B-F746905468A8}" type="pres">
      <dgm:prSet presAssocID="{89C2034A-5DB8-4D31-B66D-D4BB1CD290E6}" presName="parTx" presStyleLbl="revTx" presStyleIdx="0" presStyleCnt="5">
        <dgm:presLayoutVars>
          <dgm:chMax val="0"/>
          <dgm:chPref val="0"/>
        </dgm:presLayoutVars>
      </dgm:prSet>
      <dgm:spPr/>
    </dgm:pt>
    <dgm:pt modelId="{DF403EAD-FF3B-4CF6-988B-3A2DC054813C}" type="pres">
      <dgm:prSet presAssocID="{72CE3688-2DE9-487E-A530-3C6557189BE5}" presName="sibTrans" presStyleCnt="0"/>
      <dgm:spPr/>
    </dgm:pt>
    <dgm:pt modelId="{4D4B3FF5-5641-495E-A30D-4FA797F26016}" type="pres">
      <dgm:prSet presAssocID="{96E366B7-EA66-4924-90EB-29E8AF5A9DEE}" presName="compNode" presStyleCnt="0"/>
      <dgm:spPr/>
    </dgm:pt>
    <dgm:pt modelId="{3FBA995A-42AC-4A1C-9E49-67ED26657276}" type="pres">
      <dgm:prSet presAssocID="{96E366B7-EA66-4924-90EB-29E8AF5A9DEE}" presName="bgRect" presStyleLbl="bgShp" presStyleIdx="1" presStyleCnt="5"/>
      <dgm:spPr/>
    </dgm:pt>
    <dgm:pt modelId="{35A97A9B-4846-4039-B19B-3A0753F6378D}" type="pres">
      <dgm:prSet presAssocID="{96E366B7-EA66-4924-90EB-29E8AF5A9DEE}"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ar chart"/>
        </a:ext>
      </dgm:extLst>
    </dgm:pt>
    <dgm:pt modelId="{70949162-846B-4913-AB5C-58F35108F9E5}" type="pres">
      <dgm:prSet presAssocID="{96E366B7-EA66-4924-90EB-29E8AF5A9DEE}" presName="spaceRect" presStyleCnt="0"/>
      <dgm:spPr/>
    </dgm:pt>
    <dgm:pt modelId="{C6F5959E-BF51-4BC0-BFBF-F9E65AAA52FA}" type="pres">
      <dgm:prSet presAssocID="{96E366B7-EA66-4924-90EB-29E8AF5A9DEE}" presName="parTx" presStyleLbl="revTx" presStyleIdx="1" presStyleCnt="5">
        <dgm:presLayoutVars>
          <dgm:chMax val="0"/>
          <dgm:chPref val="0"/>
        </dgm:presLayoutVars>
      </dgm:prSet>
      <dgm:spPr/>
    </dgm:pt>
    <dgm:pt modelId="{0BEA165F-D711-4C8A-B439-B34503DAE5E4}" type="pres">
      <dgm:prSet presAssocID="{69A159BA-26A7-4EBC-94E4-F7F8009C3011}" presName="sibTrans" presStyleCnt="0"/>
      <dgm:spPr/>
    </dgm:pt>
    <dgm:pt modelId="{65CDB384-C811-40AD-BFE3-8948A52BDE45}" type="pres">
      <dgm:prSet presAssocID="{07A13AB6-7697-4079-B58C-FA6CCFFE8570}" presName="compNode" presStyleCnt="0"/>
      <dgm:spPr/>
    </dgm:pt>
    <dgm:pt modelId="{788B4401-2EB8-44CF-ADC0-25BD0720B3E9}" type="pres">
      <dgm:prSet presAssocID="{07A13AB6-7697-4079-B58C-FA6CCFFE8570}" presName="bgRect" presStyleLbl="bgShp" presStyleIdx="2" presStyleCnt="5"/>
      <dgm:spPr/>
    </dgm:pt>
    <dgm:pt modelId="{9D54E372-675C-45C7-A9E0-0507F74042FB}" type="pres">
      <dgm:prSet presAssocID="{07A13AB6-7697-4079-B58C-FA6CCFFE8570}"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lapping Hands"/>
        </a:ext>
      </dgm:extLst>
    </dgm:pt>
    <dgm:pt modelId="{2FAF5DC5-6087-498E-AB1B-3541385B85F6}" type="pres">
      <dgm:prSet presAssocID="{07A13AB6-7697-4079-B58C-FA6CCFFE8570}" presName="spaceRect" presStyleCnt="0"/>
      <dgm:spPr/>
    </dgm:pt>
    <dgm:pt modelId="{DC9B3F1A-9722-4B97-920D-CB198E47D351}" type="pres">
      <dgm:prSet presAssocID="{07A13AB6-7697-4079-B58C-FA6CCFFE8570}" presName="parTx" presStyleLbl="revTx" presStyleIdx="2" presStyleCnt="5">
        <dgm:presLayoutVars>
          <dgm:chMax val="0"/>
          <dgm:chPref val="0"/>
        </dgm:presLayoutVars>
      </dgm:prSet>
      <dgm:spPr/>
    </dgm:pt>
    <dgm:pt modelId="{F2720F4F-AF9A-421C-B5FF-DC0EABB5B363}" type="pres">
      <dgm:prSet presAssocID="{AB1B6E43-807D-4063-88BB-626BFB0BE7DC}" presName="sibTrans" presStyleCnt="0"/>
      <dgm:spPr/>
    </dgm:pt>
    <dgm:pt modelId="{3A4C2413-F4BD-43A5-A7E6-F7D418F1A15A}" type="pres">
      <dgm:prSet presAssocID="{AC07229A-680D-468C-A49D-C505DC685131}" presName="compNode" presStyleCnt="0"/>
      <dgm:spPr/>
    </dgm:pt>
    <dgm:pt modelId="{8DB1685E-40A7-42AD-AA42-6962DE5F0BD2}" type="pres">
      <dgm:prSet presAssocID="{AC07229A-680D-468C-A49D-C505DC685131}" presName="bgRect" presStyleLbl="bgShp" presStyleIdx="3" presStyleCnt="5"/>
      <dgm:spPr/>
    </dgm:pt>
    <dgm:pt modelId="{74D77B1E-AADD-4737-81D2-D16246A078B2}" type="pres">
      <dgm:prSet presAssocID="{AC07229A-680D-468C-A49D-C505DC685131}"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elp"/>
        </a:ext>
      </dgm:extLst>
    </dgm:pt>
    <dgm:pt modelId="{6F884A85-45A0-435E-ABC8-D4C9D973F68B}" type="pres">
      <dgm:prSet presAssocID="{AC07229A-680D-468C-A49D-C505DC685131}" presName="spaceRect" presStyleCnt="0"/>
      <dgm:spPr/>
    </dgm:pt>
    <dgm:pt modelId="{6655F84B-9841-4F83-A953-F1B054FAB1F4}" type="pres">
      <dgm:prSet presAssocID="{AC07229A-680D-468C-A49D-C505DC685131}" presName="parTx" presStyleLbl="revTx" presStyleIdx="3" presStyleCnt="5">
        <dgm:presLayoutVars>
          <dgm:chMax val="0"/>
          <dgm:chPref val="0"/>
        </dgm:presLayoutVars>
      </dgm:prSet>
      <dgm:spPr/>
    </dgm:pt>
    <dgm:pt modelId="{D36F4A83-4174-4F8C-AA5C-09C7BC04C533}" type="pres">
      <dgm:prSet presAssocID="{40E16079-23AA-4472-89FB-4109E1222BE6}" presName="sibTrans" presStyleCnt="0"/>
      <dgm:spPr/>
    </dgm:pt>
    <dgm:pt modelId="{8738A44A-E3B4-40E4-B2DD-70C8DC86671F}" type="pres">
      <dgm:prSet presAssocID="{F21F7A35-29CE-4B32-B962-3E55ABDE4F87}" presName="compNode" presStyleCnt="0"/>
      <dgm:spPr/>
    </dgm:pt>
    <dgm:pt modelId="{E335901F-9F44-4C81-9394-56F3CC44AFC5}" type="pres">
      <dgm:prSet presAssocID="{F21F7A35-29CE-4B32-B962-3E55ABDE4F87}" presName="bgRect" presStyleLbl="bgShp" presStyleIdx="4" presStyleCnt="5"/>
      <dgm:spPr/>
    </dgm:pt>
    <dgm:pt modelId="{F1087923-2DA1-474E-8B52-62463C11525B}" type="pres">
      <dgm:prSet presAssocID="{F21F7A35-29CE-4B32-B962-3E55ABDE4F87}"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Server"/>
        </a:ext>
      </dgm:extLst>
    </dgm:pt>
    <dgm:pt modelId="{E19D0B19-FE6A-40D5-A089-B069E2777DA8}" type="pres">
      <dgm:prSet presAssocID="{F21F7A35-29CE-4B32-B962-3E55ABDE4F87}" presName="spaceRect" presStyleCnt="0"/>
      <dgm:spPr/>
    </dgm:pt>
    <dgm:pt modelId="{B2422139-9B41-49D2-BA02-DACF63D57EEA}" type="pres">
      <dgm:prSet presAssocID="{F21F7A35-29CE-4B32-B962-3E55ABDE4F87}" presName="parTx" presStyleLbl="revTx" presStyleIdx="4" presStyleCnt="5">
        <dgm:presLayoutVars>
          <dgm:chMax val="0"/>
          <dgm:chPref val="0"/>
        </dgm:presLayoutVars>
      </dgm:prSet>
      <dgm:spPr/>
    </dgm:pt>
  </dgm:ptLst>
  <dgm:cxnLst>
    <dgm:cxn modelId="{924B0A16-EABD-4903-99B9-94F65D75B20A}" srcId="{CA3D35F9-CA11-491F-82A8-BE7396634F45}" destId="{89C2034A-5DB8-4D31-B66D-D4BB1CD290E6}" srcOrd="0" destOrd="0" parTransId="{BECF4F49-2DEB-43BD-AD3D-D6477060533B}" sibTransId="{72CE3688-2DE9-487E-A530-3C6557189BE5}"/>
    <dgm:cxn modelId="{D1C96532-F159-46C1-B5D1-587000F00DAC}" type="presOf" srcId="{07A13AB6-7697-4079-B58C-FA6CCFFE8570}" destId="{DC9B3F1A-9722-4B97-920D-CB198E47D351}" srcOrd="0" destOrd="0" presId="urn:microsoft.com/office/officeart/2018/2/layout/IconVerticalSolidList"/>
    <dgm:cxn modelId="{9ED67967-0C64-47AC-AF47-D2642C1A2C3C}" type="presOf" srcId="{96E366B7-EA66-4924-90EB-29E8AF5A9DEE}" destId="{C6F5959E-BF51-4BC0-BFBF-F9E65AAA52FA}" srcOrd="0" destOrd="0" presId="urn:microsoft.com/office/officeart/2018/2/layout/IconVerticalSolidList"/>
    <dgm:cxn modelId="{8C0F0470-6F12-4C29-B74E-FFE323A417D9}" srcId="{CA3D35F9-CA11-491F-82A8-BE7396634F45}" destId="{07A13AB6-7697-4079-B58C-FA6CCFFE8570}" srcOrd="2" destOrd="0" parTransId="{AE2A5B4A-C735-4D4E-B34E-1E46472EBF1C}" sibTransId="{AB1B6E43-807D-4063-88BB-626BFB0BE7DC}"/>
    <dgm:cxn modelId="{438C7A57-7B1D-49BD-82BA-EF061E160611}" srcId="{CA3D35F9-CA11-491F-82A8-BE7396634F45}" destId="{F21F7A35-29CE-4B32-B962-3E55ABDE4F87}" srcOrd="4" destOrd="0" parTransId="{8E01A26D-92DD-42B4-881C-71851E92610A}" sibTransId="{AB85CDED-3927-46F5-AE60-6B00F6947442}"/>
    <dgm:cxn modelId="{1FD45AA1-8491-4000-A865-3FAEDBB123AC}" srcId="{CA3D35F9-CA11-491F-82A8-BE7396634F45}" destId="{96E366B7-EA66-4924-90EB-29E8AF5A9DEE}" srcOrd="1" destOrd="0" parTransId="{657FC22B-AB49-4FA7-AC1C-D509BE6E9BA4}" sibTransId="{69A159BA-26A7-4EBC-94E4-F7F8009C3011}"/>
    <dgm:cxn modelId="{D6CF48A3-765D-42A1-9AB5-3C1A0B27F513}" type="presOf" srcId="{89C2034A-5DB8-4D31-B66D-D4BB1CD290E6}" destId="{F7ECF32D-B0DD-4236-AB3B-F746905468A8}" srcOrd="0" destOrd="0" presId="urn:microsoft.com/office/officeart/2018/2/layout/IconVerticalSolidList"/>
    <dgm:cxn modelId="{C9E912BA-BFB3-4C97-BFD4-A6D74242F757}" type="presOf" srcId="{AC07229A-680D-468C-A49D-C505DC685131}" destId="{6655F84B-9841-4F83-A953-F1B054FAB1F4}" srcOrd="0" destOrd="0" presId="urn:microsoft.com/office/officeart/2018/2/layout/IconVerticalSolidList"/>
    <dgm:cxn modelId="{4C4C2FBC-9602-4B29-9F07-1698EDD80112}" type="presOf" srcId="{CA3D35F9-CA11-491F-82A8-BE7396634F45}" destId="{7F4443A8-6271-4F37-BB53-2634E7216FD6}" srcOrd="0" destOrd="0" presId="urn:microsoft.com/office/officeart/2018/2/layout/IconVerticalSolidList"/>
    <dgm:cxn modelId="{DD2AEBEA-1D8D-4560-B3BF-1E7CD25B4A3D}" srcId="{CA3D35F9-CA11-491F-82A8-BE7396634F45}" destId="{AC07229A-680D-468C-A49D-C505DC685131}" srcOrd="3" destOrd="0" parTransId="{B58A9588-0F99-44D7-A19E-B74850B01136}" sibTransId="{40E16079-23AA-4472-89FB-4109E1222BE6}"/>
    <dgm:cxn modelId="{3848C6FE-C6E3-47B7-8D5C-55D22C403E6C}" type="presOf" srcId="{F21F7A35-29CE-4B32-B962-3E55ABDE4F87}" destId="{B2422139-9B41-49D2-BA02-DACF63D57EEA}" srcOrd="0" destOrd="0" presId="urn:microsoft.com/office/officeart/2018/2/layout/IconVerticalSolidList"/>
    <dgm:cxn modelId="{4728AAD3-BDC7-48CF-B62F-503839ECDA26}" type="presParOf" srcId="{7F4443A8-6271-4F37-BB53-2634E7216FD6}" destId="{B2EA1F7D-4544-4070-B32E-9D16EB4F6126}" srcOrd="0" destOrd="0" presId="urn:microsoft.com/office/officeart/2018/2/layout/IconVerticalSolidList"/>
    <dgm:cxn modelId="{EFDFD012-0C78-4E70-BC05-096BDCEAF9F5}" type="presParOf" srcId="{B2EA1F7D-4544-4070-B32E-9D16EB4F6126}" destId="{2FAABDC3-B1FA-4598-B582-AA3D5D875672}" srcOrd="0" destOrd="0" presId="urn:microsoft.com/office/officeart/2018/2/layout/IconVerticalSolidList"/>
    <dgm:cxn modelId="{F04C08E2-4C93-406B-BB3E-C6A489088F4D}" type="presParOf" srcId="{B2EA1F7D-4544-4070-B32E-9D16EB4F6126}" destId="{65FEBBDF-9C3D-472A-B644-64D413D5EBEB}" srcOrd="1" destOrd="0" presId="urn:microsoft.com/office/officeart/2018/2/layout/IconVerticalSolidList"/>
    <dgm:cxn modelId="{8088004B-5518-486B-9C6C-12629E9A1741}" type="presParOf" srcId="{B2EA1F7D-4544-4070-B32E-9D16EB4F6126}" destId="{28CA7ED0-B855-4BB0-84DE-65E3A6213983}" srcOrd="2" destOrd="0" presId="urn:microsoft.com/office/officeart/2018/2/layout/IconVerticalSolidList"/>
    <dgm:cxn modelId="{8DF4A35B-4604-43E2-A811-815488AFD5B7}" type="presParOf" srcId="{B2EA1F7D-4544-4070-B32E-9D16EB4F6126}" destId="{F7ECF32D-B0DD-4236-AB3B-F746905468A8}" srcOrd="3" destOrd="0" presId="urn:microsoft.com/office/officeart/2018/2/layout/IconVerticalSolidList"/>
    <dgm:cxn modelId="{A4A1E994-C0BE-413E-8852-BF0753D969E7}" type="presParOf" srcId="{7F4443A8-6271-4F37-BB53-2634E7216FD6}" destId="{DF403EAD-FF3B-4CF6-988B-3A2DC054813C}" srcOrd="1" destOrd="0" presId="urn:microsoft.com/office/officeart/2018/2/layout/IconVerticalSolidList"/>
    <dgm:cxn modelId="{7F2040A9-E2EF-4AD7-A6B6-BEB9925E3E3B}" type="presParOf" srcId="{7F4443A8-6271-4F37-BB53-2634E7216FD6}" destId="{4D4B3FF5-5641-495E-A30D-4FA797F26016}" srcOrd="2" destOrd="0" presId="urn:microsoft.com/office/officeart/2018/2/layout/IconVerticalSolidList"/>
    <dgm:cxn modelId="{2049BBD7-D002-46A5-A768-565CAF48EE46}" type="presParOf" srcId="{4D4B3FF5-5641-495E-A30D-4FA797F26016}" destId="{3FBA995A-42AC-4A1C-9E49-67ED26657276}" srcOrd="0" destOrd="0" presId="urn:microsoft.com/office/officeart/2018/2/layout/IconVerticalSolidList"/>
    <dgm:cxn modelId="{BEBBEF83-5169-4D66-8A89-6645808CBF67}" type="presParOf" srcId="{4D4B3FF5-5641-495E-A30D-4FA797F26016}" destId="{35A97A9B-4846-4039-B19B-3A0753F6378D}" srcOrd="1" destOrd="0" presId="urn:microsoft.com/office/officeart/2018/2/layout/IconVerticalSolidList"/>
    <dgm:cxn modelId="{F4601222-E579-4DE4-8B0C-59ED692488E7}" type="presParOf" srcId="{4D4B3FF5-5641-495E-A30D-4FA797F26016}" destId="{70949162-846B-4913-AB5C-58F35108F9E5}" srcOrd="2" destOrd="0" presId="urn:microsoft.com/office/officeart/2018/2/layout/IconVerticalSolidList"/>
    <dgm:cxn modelId="{59ED97A7-F9A1-4C40-A3CE-161D897A1E3E}" type="presParOf" srcId="{4D4B3FF5-5641-495E-A30D-4FA797F26016}" destId="{C6F5959E-BF51-4BC0-BFBF-F9E65AAA52FA}" srcOrd="3" destOrd="0" presId="urn:microsoft.com/office/officeart/2018/2/layout/IconVerticalSolidList"/>
    <dgm:cxn modelId="{71E51652-2F98-407C-89E4-44DB09222F17}" type="presParOf" srcId="{7F4443A8-6271-4F37-BB53-2634E7216FD6}" destId="{0BEA165F-D711-4C8A-B439-B34503DAE5E4}" srcOrd="3" destOrd="0" presId="urn:microsoft.com/office/officeart/2018/2/layout/IconVerticalSolidList"/>
    <dgm:cxn modelId="{76B5A994-7B52-40AD-8911-832613BAEC9A}" type="presParOf" srcId="{7F4443A8-6271-4F37-BB53-2634E7216FD6}" destId="{65CDB384-C811-40AD-BFE3-8948A52BDE45}" srcOrd="4" destOrd="0" presId="urn:microsoft.com/office/officeart/2018/2/layout/IconVerticalSolidList"/>
    <dgm:cxn modelId="{27515A53-0885-4116-9DD2-D24AAE48845E}" type="presParOf" srcId="{65CDB384-C811-40AD-BFE3-8948A52BDE45}" destId="{788B4401-2EB8-44CF-ADC0-25BD0720B3E9}" srcOrd="0" destOrd="0" presId="urn:microsoft.com/office/officeart/2018/2/layout/IconVerticalSolidList"/>
    <dgm:cxn modelId="{CB1F11FE-1F50-4279-A787-7804A32ABBA5}" type="presParOf" srcId="{65CDB384-C811-40AD-BFE3-8948A52BDE45}" destId="{9D54E372-675C-45C7-A9E0-0507F74042FB}" srcOrd="1" destOrd="0" presId="urn:microsoft.com/office/officeart/2018/2/layout/IconVerticalSolidList"/>
    <dgm:cxn modelId="{B2D11BCE-8AE6-401E-8306-C1F626D6F69C}" type="presParOf" srcId="{65CDB384-C811-40AD-BFE3-8948A52BDE45}" destId="{2FAF5DC5-6087-498E-AB1B-3541385B85F6}" srcOrd="2" destOrd="0" presId="urn:microsoft.com/office/officeart/2018/2/layout/IconVerticalSolidList"/>
    <dgm:cxn modelId="{7D8428E4-58C5-4977-A6DF-E3197E270629}" type="presParOf" srcId="{65CDB384-C811-40AD-BFE3-8948A52BDE45}" destId="{DC9B3F1A-9722-4B97-920D-CB198E47D351}" srcOrd="3" destOrd="0" presId="urn:microsoft.com/office/officeart/2018/2/layout/IconVerticalSolidList"/>
    <dgm:cxn modelId="{5ED3C824-B929-4F18-9BDC-FC6BD148F33D}" type="presParOf" srcId="{7F4443A8-6271-4F37-BB53-2634E7216FD6}" destId="{F2720F4F-AF9A-421C-B5FF-DC0EABB5B363}" srcOrd="5" destOrd="0" presId="urn:microsoft.com/office/officeart/2018/2/layout/IconVerticalSolidList"/>
    <dgm:cxn modelId="{FBB1F895-1BB3-4939-A376-FADE9A8DB3AC}" type="presParOf" srcId="{7F4443A8-6271-4F37-BB53-2634E7216FD6}" destId="{3A4C2413-F4BD-43A5-A7E6-F7D418F1A15A}" srcOrd="6" destOrd="0" presId="urn:microsoft.com/office/officeart/2018/2/layout/IconVerticalSolidList"/>
    <dgm:cxn modelId="{33807D49-21DB-4F53-8070-B81C554B6455}" type="presParOf" srcId="{3A4C2413-F4BD-43A5-A7E6-F7D418F1A15A}" destId="{8DB1685E-40A7-42AD-AA42-6962DE5F0BD2}" srcOrd="0" destOrd="0" presId="urn:microsoft.com/office/officeart/2018/2/layout/IconVerticalSolidList"/>
    <dgm:cxn modelId="{00C2C189-85EC-446D-9811-DC2C0583AE5B}" type="presParOf" srcId="{3A4C2413-F4BD-43A5-A7E6-F7D418F1A15A}" destId="{74D77B1E-AADD-4737-81D2-D16246A078B2}" srcOrd="1" destOrd="0" presId="urn:microsoft.com/office/officeart/2018/2/layout/IconVerticalSolidList"/>
    <dgm:cxn modelId="{DB0C0B99-332B-4239-992F-450B5F644114}" type="presParOf" srcId="{3A4C2413-F4BD-43A5-A7E6-F7D418F1A15A}" destId="{6F884A85-45A0-435E-ABC8-D4C9D973F68B}" srcOrd="2" destOrd="0" presId="urn:microsoft.com/office/officeart/2018/2/layout/IconVerticalSolidList"/>
    <dgm:cxn modelId="{C5E0A0C9-BBF5-4C23-A2EE-ED5951499701}" type="presParOf" srcId="{3A4C2413-F4BD-43A5-A7E6-F7D418F1A15A}" destId="{6655F84B-9841-4F83-A953-F1B054FAB1F4}" srcOrd="3" destOrd="0" presId="urn:microsoft.com/office/officeart/2018/2/layout/IconVerticalSolidList"/>
    <dgm:cxn modelId="{9D92CC1D-10C0-4934-8160-7ADE4FB02D00}" type="presParOf" srcId="{7F4443A8-6271-4F37-BB53-2634E7216FD6}" destId="{D36F4A83-4174-4F8C-AA5C-09C7BC04C533}" srcOrd="7" destOrd="0" presId="urn:microsoft.com/office/officeart/2018/2/layout/IconVerticalSolidList"/>
    <dgm:cxn modelId="{54943481-19CC-415E-A0C8-E189AB5D2F1D}" type="presParOf" srcId="{7F4443A8-6271-4F37-BB53-2634E7216FD6}" destId="{8738A44A-E3B4-40E4-B2DD-70C8DC86671F}" srcOrd="8" destOrd="0" presId="urn:microsoft.com/office/officeart/2018/2/layout/IconVerticalSolidList"/>
    <dgm:cxn modelId="{66432280-8DE4-4037-856E-1266A259470B}" type="presParOf" srcId="{8738A44A-E3B4-40E4-B2DD-70C8DC86671F}" destId="{E335901F-9F44-4C81-9394-56F3CC44AFC5}" srcOrd="0" destOrd="0" presId="urn:microsoft.com/office/officeart/2018/2/layout/IconVerticalSolidList"/>
    <dgm:cxn modelId="{F775FAE5-1B6A-4F80-8CE0-CBA9C61D2AC4}" type="presParOf" srcId="{8738A44A-E3B4-40E4-B2DD-70C8DC86671F}" destId="{F1087923-2DA1-474E-8B52-62463C11525B}" srcOrd="1" destOrd="0" presId="urn:microsoft.com/office/officeart/2018/2/layout/IconVerticalSolidList"/>
    <dgm:cxn modelId="{A512F7BC-7619-4663-A13B-A47AD0FB8244}" type="presParOf" srcId="{8738A44A-E3B4-40E4-B2DD-70C8DC86671F}" destId="{E19D0B19-FE6A-40D5-A089-B069E2777DA8}" srcOrd="2" destOrd="0" presId="urn:microsoft.com/office/officeart/2018/2/layout/IconVerticalSolidList"/>
    <dgm:cxn modelId="{98588D07-8494-4EA7-9A88-6357C66ACF0E}" type="presParOf" srcId="{8738A44A-E3B4-40E4-B2DD-70C8DC86671F}" destId="{B2422139-9B41-49D2-BA02-DACF63D57EEA}"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2ABC904C-746D-4395-9B2D-1C25D540DA9A}" type="doc">
      <dgm:prSet loTypeId="urn:microsoft.com/office/officeart/2018/2/layout/IconVerticalSolidList" loCatId="icon" qsTypeId="urn:microsoft.com/office/officeart/2005/8/quickstyle/simple1" qsCatId="simple" csTypeId="urn:microsoft.com/office/officeart/2018/5/colors/Iconchunking_neutralbg_accent3_2" csCatId="accent3" phldr="1"/>
      <dgm:spPr/>
      <dgm:t>
        <a:bodyPr/>
        <a:lstStyle/>
        <a:p>
          <a:endParaRPr lang="en-US"/>
        </a:p>
      </dgm:t>
    </dgm:pt>
    <dgm:pt modelId="{D07BAEE9-32B4-41BE-A5A6-F1C3BDBCD5FE}">
      <dgm:prSet/>
      <dgm:spPr/>
      <dgm:t>
        <a:bodyPr/>
        <a:lstStyle/>
        <a:p>
          <a:pPr>
            <a:lnSpc>
              <a:spcPct val="100000"/>
            </a:lnSpc>
          </a:pPr>
          <a:r>
            <a:rPr lang="en-GB" dirty="0"/>
            <a:t>Information is where we give the data a </a:t>
          </a:r>
          <a:r>
            <a:rPr lang="en-GB" b="1" i="1" dirty="0"/>
            <a:t>context</a:t>
          </a:r>
          <a:r>
            <a:rPr lang="en-GB" dirty="0"/>
            <a:t> or </a:t>
          </a:r>
          <a:r>
            <a:rPr lang="en-GB" b="1" i="1" dirty="0"/>
            <a:t>meaning</a:t>
          </a:r>
          <a:r>
            <a:rPr lang="en-GB" dirty="0"/>
            <a:t>.</a:t>
          </a:r>
          <a:endParaRPr lang="en-US" dirty="0"/>
        </a:p>
      </dgm:t>
    </dgm:pt>
    <dgm:pt modelId="{343E90C2-05FC-44FA-B5AC-38249167EB69}" type="parTrans" cxnId="{6EE4C843-0F92-4A5F-BA5B-D04C7EF72F35}">
      <dgm:prSet/>
      <dgm:spPr/>
      <dgm:t>
        <a:bodyPr/>
        <a:lstStyle/>
        <a:p>
          <a:endParaRPr lang="en-US"/>
        </a:p>
      </dgm:t>
    </dgm:pt>
    <dgm:pt modelId="{997A14AD-0834-42E6-A92A-800C296093E6}" type="sibTrans" cxnId="{6EE4C843-0F92-4A5F-BA5B-D04C7EF72F35}">
      <dgm:prSet/>
      <dgm:spPr/>
      <dgm:t>
        <a:bodyPr/>
        <a:lstStyle/>
        <a:p>
          <a:endParaRPr lang="en-US"/>
        </a:p>
      </dgm:t>
    </dgm:pt>
    <dgm:pt modelId="{6C428035-7370-4D69-B614-1AE9916A77C8}">
      <dgm:prSet/>
      <dgm:spPr/>
      <dgm:t>
        <a:bodyPr/>
        <a:lstStyle/>
        <a:p>
          <a:pPr>
            <a:lnSpc>
              <a:spcPct val="100000"/>
            </a:lnSpc>
          </a:pPr>
          <a:r>
            <a:rPr lang="en-GB" dirty="0"/>
            <a:t>For example, 15 Kilos of Apples now relates to a weight of fruit.</a:t>
          </a:r>
          <a:endParaRPr lang="en-US" dirty="0"/>
        </a:p>
      </dgm:t>
    </dgm:pt>
    <dgm:pt modelId="{812ACCDD-841C-4F5E-BCAA-A194BC6B919E}" type="parTrans" cxnId="{98F1B29A-971E-4672-B774-629C63E2358E}">
      <dgm:prSet/>
      <dgm:spPr/>
      <dgm:t>
        <a:bodyPr/>
        <a:lstStyle/>
        <a:p>
          <a:endParaRPr lang="en-US"/>
        </a:p>
      </dgm:t>
    </dgm:pt>
    <dgm:pt modelId="{F2E8C4C2-5CB7-4079-A7BA-4E73A4E602AB}" type="sibTrans" cxnId="{98F1B29A-971E-4672-B774-629C63E2358E}">
      <dgm:prSet/>
      <dgm:spPr/>
      <dgm:t>
        <a:bodyPr/>
        <a:lstStyle/>
        <a:p>
          <a:endParaRPr lang="en-US"/>
        </a:p>
      </dgm:t>
    </dgm:pt>
    <dgm:pt modelId="{3386F1FB-9E44-4ABA-A2EB-8BDA7B459FED}">
      <dgm:prSet/>
      <dgm:spPr/>
      <dgm:t>
        <a:bodyPr/>
        <a:lstStyle/>
        <a:p>
          <a:pPr>
            <a:lnSpc>
              <a:spcPct val="100000"/>
            </a:lnSpc>
          </a:pPr>
          <a:r>
            <a:rPr lang="en-GB" dirty="0"/>
            <a:t>The </a:t>
          </a:r>
          <a:r>
            <a:rPr lang="en-GB" b="1" i="1" dirty="0"/>
            <a:t>DATA</a:t>
          </a:r>
          <a:r>
            <a:rPr lang="en-GB" dirty="0"/>
            <a:t> has now become </a:t>
          </a:r>
          <a:r>
            <a:rPr lang="en-GB" b="1" i="1" dirty="0"/>
            <a:t>INFORMATION</a:t>
          </a:r>
          <a:r>
            <a:rPr lang="en-GB" dirty="0"/>
            <a:t>.</a:t>
          </a:r>
          <a:endParaRPr lang="en-US" dirty="0"/>
        </a:p>
      </dgm:t>
    </dgm:pt>
    <dgm:pt modelId="{F12C0EA3-5E1B-4718-90F8-7C2738C39639}" type="parTrans" cxnId="{465F4817-0A91-4ABC-B9A3-84ED4A0A16AA}">
      <dgm:prSet/>
      <dgm:spPr/>
      <dgm:t>
        <a:bodyPr/>
        <a:lstStyle/>
        <a:p>
          <a:endParaRPr lang="en-US"/>
        </a:p>
      </dgm:t>
    </dgm:pt>
    <dgm:pt modelId="{4D6E48B8-93CB-46D9-8E6D-5224CE5593C5}" type="sibTrans" cxnId="{465F4817-0A91-4ABC-B9A3-84ED4A0A16AA}">
      <dgm:prSet/>
      <dgm:spPr/>
      <dgm:t>
        <a:bodyPr/>
        <a:lstStyle/>
        <a:p>
          <a:endParaRPr lang="en-US"/>
        </a:p>
      </dgm:t>
    </dgm:pt>
    <dgm:pt modelId="{2EACDE45-6E0D-4270-B27B-446E282B6B33}" type="pres">
      <dgm:prSet presAssocID="{2ABC904C-746D-4395-9B2D-1C25D540DA9A}" presName="root" presStyleCnt="0">
        <dgm:presLayoutVars>
          <dgm:dir/>
          <dgm:resizeHandles val="exact"/>
        </dgm:presLayoutVars>
      </dgm:prSet>
      <dgm:spPr/>
    </dgm:pt>
    <dgm:pt modelId="{84624C57-5C8E-4719-B16B-EAC33DC0E99B}" type="pres">
      <dgm:prSet presAssocID="{D07BAEE9-32B4-41BE-A5A6-F1C3BDBCD5FE}" presName="compNode" presStyleCnt="0"/>
      <dgm:spPr/>
    </dgm:pt>
    <dgm:pt modelId="{B84C0922-5A63-40EB-9CA3-5140A61B65B3}" type="pres">
      <dgm:prSet presAssocID="{D07BAEE9-32B4-41BE-A5A6-F1C3BDBCD5FE}" presName="bgRect" presStyleLbl="bgShp" presStyleIdx="0" presStyleCnt="3"/>
      <dgm:spPr/>
    </dgm:pt>
    <dgm:pt modelId="{3E72FA06-83D5-4D8C-9555-20B7ACA3929C}" type="pres">
      <dgm:prSet presAssocID="{D07BAEE9-32B4-41BE-A5A6-F1C3BDBCD5FE}"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elp"/>
        </a:ext>
      </dgm:extLst>
    </dgm:pt>
    <dgm:pt modelId="{3A2E5C0C-9957-4289-B958-FE115EAB351C}" type="pres">
      <dgm:prSet presAssocID="{D07BAEE9-32B4-41BE-A5A6-F1C3BDBCD5FE}" presName="spaceRect" presStyleCnt="0"/>
      <dgm:spPr/>
    </dgm:pt>
    <dgm:pt modelId="{65D9693E-2719-4F00-8F37-DA4844A9EE20}" type="pres">
      <dgm:prSet presAssocID="{D07BAEE9-32B4-41BE-A5A6-F1C3BDBCD5FE}" presName="parTx" presStyleLbl="revTx" presStyleIdx="0" presStyleCnt="3">
        <dgm:presLayoutVars>
          <dgm:chMax val="0"/>
          <dgm:chPref val="0"/>
        </dgm:presLayoutVars>
      </dgm:prSet>
      <dgm:spPr/>
    </dgm:pt>
    <dgm:pt modelId="{403EAB43-1F3A-4A86-B0C3-DC3049AC0EFC}" type="pres">
      <dgm:prSet presAssocID="{997A14AD-0834-42E6-A92A-800C296093E6}" presName="sibTrans" presStyleCnt="0"/>
      <dgm:spPr/>
    </dgm:pt>
    <dgm:pt modelId="{B758F195-0888-4C89-BB14-AD778316E0F5}" type="pres">
      <dgm:prSet presAssocID="{6C428035-7370-4D69-B614-1AE9916A77C8}" presName="compNode" presStyleCnt="0"/>
      <dgm:spPr/>
    </dgm:pt>
    <dgm:pt modelId="{69F2B021-CEE2-4C17-9E4B-AA7A4FABE5AE}" type="pres">
      <dgm:prSet presAssocID="{6C428035-7370-4D69-B614-1AE9916A77C8}" presName="bgRect" presStyleLbl="bgShp" presStyleIdx="1" presStyleCnt="3"/>
      <dgm:spPr/>
    </dgm:pt>
    <dgm:pt modelId="{98228046-272C-4593-A6F0-DD8A480AC114}" type="pres">
      <dgm:prSet presAssocID="{6C428035-7370-4D69-B614-1AE9916A77C8}"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Apple"/>
        </a:ext>
      </dgm:extLst>
    </dgm:pt>
    <dgm:pt modelId="{28C13D64-1D87-43C3-8356-1ED1072DA254}" type="pres">
      <dgm:prSet presAssocID="{6C428035-7370-4D69-B614-1AE9916A77C8}" presName="spaceRect" presStyleCnt="0"/>
      <dgm:spPr/>
    </dgm:pt>
    <dgm:pt modelId="{362A3184-2807-4098-A253-21F5B0E5B250}" type="pres">
      <dgm:prSet presAssocID="{6C428035-7370-4D69-B614-1AE9916A77C8}" presName="parTx" presStyleLbl="revTx" presStyleIdx="1" presStyleCnt="3">
        <dgm:presLayoutVars>
          <dgm:chMax val="0"/>
          <dgm:chPref val="0"/>
        </dgm:presLayoutVars>
      </dgm:prSet>
      <dgm:spPr/>
    </dgm:pt>
    <dgm:pt modelId="{9FBDE14C-27D1-441C-80AC-6604CD98C60A}" type="pres">
      <dgm:prSet presAssocID="{F2E8C4C2-5CB7-4079-A7BA-4E73A4E602AB}" presName="sibTrans" presStyleCnt="0"/>
      <dgm:spPr/>
    </dgm:pt>
    <dgm:pt modelId="{BA20E84B-2D6E-4D81-A676-7C1791263781}" type="pres">
      <dgm:prSet presAssocID="{3386F1FB-9E44-4ABA-A2EB-8BDA7B459FED}" presName="compNode" presStyleCnt="0"/>
      <dgm:spPr/>
    </dgm:pt>
    <dgm:pt modelId="{91A4B52F-72BD-485B-882C-92CAEBA7DC5B}" type="pres">
      <dgm:prSet presAssocID="{3386F1FB-9E44-4ABA-A2EB-8BDA7B459FED}" presName="bgRect" presStyleLbl="bgShp" presStyleIdx="2" presStyleCnt="3"/>
      <dgm:spPr/>
    </dgm:pt>
    <dgm:pt modelId="{85B510D0-E891-4F69-A11D-93024E602B5A}" type="pres">
      <dgm:prSet presAssocID="{3386F1FB-9E44-4ABA-A2EB-8BDA7B459FED}"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ocessor"/>
        </a:ext>
      </dgm:extLst>
    </dgm:pt>
    <dgm:pt modelId="{080E891F-48D3-4F82-98F7-D8BDE45E612F}" type="pres">
      <dgm:prSet presAssocID="{3386F1FB-9E44-4ABA-A2EB-8BDA7B459FED}" presName="spaceRect" presStyleCnt="0"/>
      <dgm:spPr/>
    </dgm:pt>
    <dgm:pt modelId="{78D228C3-39F5-4453-8A7E-970807A90487}" type="pres">
      <dgm:prSet presAssocID="{3386F1FB-9E44-4ABA-A2EB-8BDA7B459FED}" presName="parTx" presStyleLbl="revTx" presStyleIdx="2" presStyleCnt="3">
        <dgm:presLayoutVars>
          <dgm:chMax val="0"/>
          <dgm:chPref val="0"/>
        </dgm:presLayoutVars>
      </dgm:prSet>
      <dgm:spPr/>
    </dgm:pt>
  </dgm:ptLst>
  <dgm:cxnLst>
    <dgm:cxn modelId="{07491D08-763F-49E6-92FD-676AD2F9E927}" type="presOf" srcId="{6C428035-7370-4D69-B614-1AE9916A77C8}" destId="{362A3184-2807-4098-A253-21F5B0E5B250}" srcOrd="0" destOrd="0" presId="urn:microsoft.com/office/officeart/2018/2/layout/IconVerticalSolidList"/>
    <dgm:cxn modelId="{465F4817-0A91-4ABC-B9A3-84ED4A0A16AA}" srcId="{2ABC904C-746D-4395-9B2D-1C25D540DA9A}" destId="{3386F1FB-9E44-4ABA-A2EB-8BDA7B459FED}" srcOrd="2" destOrd="0" parTransId="{F12C0EA3-5E1B-4718-90F8-7C2738C39639}" sibTransId="{4D6E48B8-93CB-46D9-8E6D-5224CE5593C5}"/>
    <dgm:cxn modelId="{6EE4C843-0F92-4A5F-BA5B-D04C7EF72F35}" srcId="{2ABC904C-746D-4395-9B2D-1C25D540DA9A}" destId="{D07BAEE9-32B4-41BE-A5A6-F1C3BDBCD5FE}" srcOrd="0" destOrd="0" parTransId="{343E90C2-05FC-44FA-B5AC-38249167EB69}" sibTransId="{997A14AD-0834-42E6-A92A-800C296093E6}"/>
    <dgm:cxn modelId="{98F1B29A-971E-4672-B774-629C63E2358E}" srcId="{2ABC904C-746D-4395-9B2D-1C25D540DA9A}" destId="{6C428035-7370-4D69-B614-1AE9916A77C8}" srcOrd="1" destOrd="0" parTransId="{812ACCDD-841C-4F5E-BCAA-A194BC6B919E}" sibTransId="{F2E8C4C2-5CB7-4079-A7BA-4E73A4E602AB}"/>
    <dgm:cxn modelId="{64E9F2A5-9CE6-417D-8F67-AABCB07BED23}" type="presOf" srcId="{3386F1FB-9E44-4ABA-A2EB-8BDA7B459FED}" destId="{78D228C3-39F5-4453-8A7E-970807A90487}" srcOrd="0" destOrd="0" presId="urn:microsoft.com/office/officeart/2018/2/layout/IconVerticalSolidList"/>
    <dgm:cxn modelId="{4FC9EDED-5DED-4CDC-B483-775C48D41BA8}" type="presOf" srcId="{2ABC904C-746D-4395-9B2D-1C25D540DA9A}" destId="{2EACDE45-6E0D-4270-B27B-446E282B6B33}" srcOrd="0" destOrd="0" presId="urn:microsoft.com/office/officeart/2018/2/layout/IconVerticalSolidList"/>
    <dgm:cxn modelId="{5AEF1FF3-F954-4832-A713-E1AB7F7564BC}" type="presOf" srcId="{D07BAEE9-32B4-41BE-A5A6-F1C3BDBCD5FE}" destId="{65D9693E-2719-4F00-8F37-DA4844A9EE20}" srcOrd="0" destOrd="0" presId="urn:microsoft.com/office/officeart/2018/2/layout/IconVerticalSolidList"/>
    <dgm:cxn modelId="{B2359BF6-1A37-44D0-83F9-A788DBAF52FE}" type="presParOf" srcId="{2EACDE45-6E0D-4270-B27B-446E282B6B33}" destId="{84624C57-5C8E-4719-B16B-EAC33DC0E99B}" srcOrd="0" destOrd="0" presId="urn:microsoft.com/office/officeart/2018/2/layout/IconVerticalSolidList"/>
    <dgm:cxn modelId="{F4BD5590-C2AB-458D-BC89-8F337EE4A451}" type="presParOf" srcId="{84624C57-5C8E-4719-B16B-EAC33DC0E99B}" destId="{B84C0922-5A63-40EB-9CA3-5140A61B65B3}" srcOrd="0" destOrd="0" presId="urn:microsoft.com/office/officeart/2018/2/layout/IconVerticalSolidList"/>
    <dgm:cxn modelId="{4CF2C93D-24FE-45A1-AD40-A3DE943316E8}" type="presParOf" srcId="{84624C57-5C8E-4719-B16B-EAC33DC0E99B}" destId="{3E72FA06-83D5-4D8C-9555-20B7ACA3929C}" srcOrd="1" destOrd="0" presId="urn:microsoft.com/office/officeart/2018/2/layout/IconVerticalSolidList"/>
    <dgm:cxn modelId="{40398B74-0F49-4BE8-B2B1-B4F17AD3C1FF}" type="presParOf" srcId="{84624C57-5C8E-4719-B16B-EAC33DC0E99B}" destId="{3A2E5C0C-9957-4289-B958-FE115EAB351C}" srcOrd="2" destOrd="0" presId="urn:microsoft.com/office/officeart/2018/2/layout/IconVerticalSolidList"/>
    <dgm:cxn modelId="{53979B75-E303-49BE-9816-4D3C2B9DBD27}" type="presParOf" srcId="{84624C57-5C8E-4719-B16B-EAC33DC0E99B}" destId="{65D9693E-2719-4F00-8F37-DA4844A9EE20}" srcOrd="3" destOrd="0" presId="urn:microsoft.com/office/officeart/2018/2/layout/IconVerticalSolidList"/>
    <dgm:cxn modelId="{4F225C21-E82B-4272-A06A-5314A157A017}" type="presParOf" srcId="{2EACDE45-6E0D-4270-B27B-446E282B6B33}" destId="{403EAB43-1F3A-4A86-B0C3-DC3049AC0EFC}" srcOrd="1" destOrd="0" presId="urn:microsoft.com/office/officeart/2018/2/layout/IconVerticalSolidList"/>
    <dgm:cxn modelId="{61F24DB0-9172-4E41-9064-09C17878D939}" type="presParOf" srcId="{2EACDE45-6E0D-4270-B27B-446E282B6B33}" destId="{B758F195-0888-4C89-BB14-AD778316E0F5}" srcOrd="2" destOrd="0" presId="urn:microsoft.com/office/officeart/2018/2/layout/IconVerticalSolidList"/>
    <dgm:cxn modelId="{4CD16B36-2DCE-40AD-87FD-6E1CF8BEBE9A}" type="presParOf" srcId="{B758F195-0888-4C89-BB14-AD778316E0F5}" destId="{69F2B021-CEE2-4C17-9E4B-AA7A4FABE5AE}" srcOrd="0" destOrd="0" presId="urn:microsoft.com/office/officeart/2018/2/layout/IconVerticalSolidList"/>
    <dgm:cxn modelId="{913682FC-D9C3-4224-ADD0-E8AA3628087A}" type="presParOf" srcId="{B758F195-0888-4C89-BB14-AD778316E0F5}" destId="{98228046-272C-4593-A6F0-DD8A480AC114}" srcOrd="1" destOrd="0" presId="urn:microsoft.com/office/officeart/2018/2/layout/IconVerticalSolidList"/>
    <dgm:cxn modelId="{328AE3B0-FA02-4895-A823-15CE87650CCB}" type="presParOf" srcId="{B758F195-0888-4C89-BB14-AD778316E0F5}" destId="{28C13D64-1D87-43C3-8356-1ED1072DA254}" srcOrd="2" destOrd="0" presId="urn:microsoft.com/office/officeart/2018/2/layout/IconVerticalSolidList"/>
    <dgm:cxn modelId="{E8D68952-4DB5-4B0E-841C-C75CF0766E5E}" type="presParOf" srcId="{B758F195-0888-4C89-BB14-AD778316E0F5}" destId="{362A3184-2807-4098-A253-21F5B0E5B250}" srcOrd="3" destOrd="0" presId="urn:microsoft.com/office/officeart/2018/2/layout/IconVerticalSolidList"/>
    <dgm:cxn modelId="{8F5BBD00-1FDF-4604-8E00-0B301BA54DAC}" type="presParOf" srcId="{2EACDE45-6E0D-4270-B27B-446E282B6B33}" destId="{9FBDE14C-27D1-441C-80AC-6604CD98C60A}" srcOrd="3" destOrd="0" presId="urn:microsoft.com/office/officeart/2018/2/layout/IconVerticalSolidList"/>
    <dgm:cxn modelId="{8FE0EDE1-80D8-4BD8-80B1-AEC9F57DEBB1}" type="presParOf" srcId="{2EACDE45-6E0D-4270-B27B-446E282B6B33}" destId="{BA20E84B-2D6E-4D81-A676-7C1791263781}" srcOrd="4" destOrd="0" presId="urn:microsoft.com/office/officeart/2018/2/layout/IconVerticalSolidList"/>
    <dgm:cxn modelId="{5AE8EB38-DFF4-4631-9DEE-1F54F22A5DED}" type="presParOf" srcId="{BA20E84B-2D6E-4D81-A676-7C1791263781}" destId="{91A4B52F-72BD-485B-882C-92CAEBA7DC5B}" srcOrd="0" destOrd="0" presId="urn:microsoft.com/office/officeart/2018/2/layout/IconVerticalSolidList"/>
    <dgm:cxn modelId="{8A413EBA-23B3-428F-A8EC-55B82246C0A9}" type="presParOf" srcId="{BA20E84B-2D6E-4D81-A676-7C1791263781}" destId="{85B510D0-E891-4F69-A11D-93024E602B5A}" srcOrd="1" destOrd="0" presId="urn:microsoft.com/office/officeart/2018/2/layout/IconVerticalSolidList"/>
    <dgm:cxn modelId="{0A90FA8C-71D9-44E7-AA36-A6E31352E121}" type="presParOf" srcId="{BA20E84B-2D6E-4D81-A676-7C1791263781}" destId="{080E891F-48D3-4F82-98F7-D8BDE45E612F}" srcOrd="2" destOrd="0" presId="urn:microsoft.com/office/officeart/2018/2/layout/IconVerticalSolidList"/>
    <dgm:cxn modelId="{65402236-41A1-4026-8577-97D583C48115}" type="presParOf" srcId="{BA20E84B-2D6E-4D81-A676-7C1791263781}" destId="{78D228C3-39F5-4453-8A7E-970807A90487}"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A1A4C43A-E2D5-4C38-AB28-8F6EEBB49714}" type="doc">
      <dgm:prSet loTypeId="urn:microsoft.com/office/officeart/2018/2/layout/IconVerticalSolidList" loCatId="icon" qsTypeId="urn:microsoft.com/office/officeart/2005/8/quickstyle/simple1" qsCatId="simple" csTypeId="urn:microsoft.com/office/officeart/2018/5/colors/Iconchunking_neutralbg_accent3_2" csCatId="accent3" phldr="1"/>
      <dgm:spPr/>
      <dgm:t>
        <a:bodyPr/>
        <a:lstStyle/>
        <a:p>
          <a:endParaRPr lang="en-US"/>
        </a:p>
      </dgm:t>
    </dgm:pt>
    <dgm:pt modelId="{71EC2C66-216B-4083-824F-23C5E72B7BFE}">
      <dgm:prSet/>
      <dgm:spPr/>
      <dgm:t>
        <a:bodyPr/>
        <a:lstStyle/>
        <a:p>
          <a:r>
            <a:rPr lang="en-GB"/>
            <a:t>This is all the information that is needed by the data model.</a:t>
          </a:r>
          <a:endParaRPr lang="en-US"/>
        </a:p>
      </dgm:t>
    </dgm:pt>
    <dgm:pt modelId="{FA5F4F4A-F95C-49F3-A4A8-BE8317649DFA}" type="parTrans" cxnId="{5FBC9DF2-CE4B-4778-BAA5-60839669912C}">
      <dgm:prSet/>
      <dgm:spPr/>
      <dgm:t>
        <a:bodyPr/>
        <a:lstStyle/>
        <a:p>
          <a:endParaRPr lang="en-US"/>
        </a:p>
      </dgm:t>
    </dgm:pt>
    <dgm:pt modelId="{9E2AAB81-4D25-428D-8738-DD519D21F4F9}" type="sibTrans" cxnId="{5FBC9DF2-CE4B-4778-BAA5-60839669912C}">
      <dgm:prSet/>
      <dgm:spPr/>
      <dgm:t>
        <a:bodyPr/>
        <a:lstStyle/>
        <a:p>
          <a:endParaRPr lang="en-US"/>
        </a:p>
      </dgm:t>
    </dgm:pt>
    <dgm:pt modelId="{AEE2298D-0ED5-414E-941D-798E0736D8D6}">
      <dgm:prSet/>
      <dgm:spPr/>
      <dgm:t>
        <a:bodyPr/>
        <a:lstStyle/>
        <a:p>
          <a:r>
            <a:rPr lang="en-GB"/>
            <a:t>This will include any data input into the model.</a:t>
          </a:r>
          <a:endParaRPr lang="en-US"/>
        </a:p>
      </dgm:t>
    </dgm:pt>
    <dgm:pt modelId="{B40A286D-69D6-403A-BA2C-4DB723296C6D}" type="parTrans" cxnId="{005D17B1-E550-4C13-A46D-721D99AFBC17}">
      <dgm:prSet/>
      <dgm:spPr/>
      <dgm:t>
        <a:bodyPr/>
        <a:lstStyle/>
        <a:p>
          <a:endParaRPr lang="en-US"/>
        </a:p>
      </dgm:t>
    </dgm:pt>
    <dgm:pt modelId="{3A1E05D0-677B-4295-BCA2-BE454E63CD07}" type="sibTrans" cxnId="{005D17B1-E550-4C13-A46D-721D99AFBC17}">
      <dgm:prSet/>
      <dgm:spPr/>
      <dgm:t>
        <a:bodyPr/>
        <a:lstStyle/>
        <a:p>
          <a:endParaRPr lang="en-US"/>
        </a:p>
      </dgm:t>
    </dgm:pt>
    <dgm:pt modelId="{872817B7-01E6-4D2D-AA20-9BB1D7D7AC85}">
      <dgm:prSet/>
      <dgm:spPr/>
      <dgm:t>
        <a:bodyPr/>
        <a:lstStyle/>
        <a:p>
          <a:r>
            <a:rPr lang="en-GB"/>
            <a:t>It will include any data already used by the model.</a:t>
          </a:r>
          <a:endParaRPr lang="en-US"/>
        </a:p>
      </dgm:t>
    </dgm:pt>
    <dgm:pt modelId="{302C2837-9B73-4B77-A350-1A91E5F9CFBB}" type="parTrans" cxnId="{2B180BC3-E77B-4C8E-89CD-A07C0971DA87}">
      <dgm:prSet/>
      <dgm:spPr/>
      <dgm:t>
        <a:bodyPr/>
        <a:lstStyle/>
        <a:p>
          <a:endParaRPr lang="en-US"/>
        </a:p>
      </dgm:t>
    </dgm:pt>
    <dgm:pt modelId="{3B61DEBD-B348-4E9F-A03E-6A271107E670}" type="sibTrans" cxnId="{2B180BC3-E77B-4C8E-89CD-A07C0971DA87}">
      <dgm:prSet/>
      <dgm:spPr/>
      <dgm:t>
        <a:bodyPr/>
        <a:lstStyle/>
        <a:p>
          <a:endParaRPr lang="en-US"/>
        </a:p>
      </dgm:t>
    </dgm:pt>
    <dgm:pt modelId="{43B22CC2-7AFD-42D7-908D-9FD5DA02CB8B}">
      <dgm:prSet/>
      <dgm:spPr/>
      <dgm:t>
        <a:bodyPr/>
        <a:lstStyle/>
        <a:p>
          <a:r>
            <a:rPr lang="en-GB" dirty="0"/>
            <a:t>It might include any outputs that the model is required to identify.</a:t>
          </a:r>
          <a:endParaRPr lang="en-US" dirty="0"/>
        </a:p>
      </dgm:t>
    </dgm:pt>
    <dgm:pt modelId="{6F6DCE6C-B91D-4086-B836-293F4D6071A3}" type="parTrans" cxnId="{520AF5EC-C6EB-4CF2-9CD5-A37A901432AE}">
      <dgm:prSet/>
      <dgm:spPr/>
      <dgm:t>
        <a:bodyPr/>
        <a:lstStyle/>
        <a:p>
          <a:endParaRPr lang="en-US"/>
        </a:p>
      </dgm:t>
    </dgm:pt>
    <dgm:pt modelId="{4685C1D2-7E89-49C2-A66F-9ED26FD698E3}" type="sibTrans" cxnId="{520AF5EC-C6EB-4CF2-9CD5-A37A901432AE}">
      <dgm:prSet/>
      <dgm:spPr/>
      <dgm:t>
        <a:bodyPr/>
        <a:lstStyle/>
        <a:p>
          <a:endParaRPr lang="en-US"/>
        </a:p>
      </dgm:t>
    </dgm:pt>
    <dgm:pt modelId="{BC5825FF-5517-4375-885C-EFBDA83E1077}">
      <dgm:prSet/>
      <dgm:spPr/>
      <dgm:t>
        <a:bodyPr/>
        <a:lstStyle/>
        <a:p>
          <a:r>
            <a:rPr lang="en-GB"/>
            <a:t>For example: a model might need to find out how much sales of a product will need to increase by to reach a sales target of £1000,000.</a:t>
          </a:r>
          <a:endParaRPr lang="en-US"/>
        </a:p>
      </dgm:t>
    </dgm:pt>
    <dgm:pt modelId="{7174BDB5-427B-43D7-A55B-1517CA7C7FB9}" type="parTrans" cxnId="{9DC79998-2DEA-4DF3-92A0-BFFACA0F152B}">
      <dgm:prSet/>
      <dgm:spPr/>
      <dgm:t>
        <a:bodyPr/>
        <a:lstStyle/>
        <a:p>
          <a:endParaRPr lang="en-US"/>
        </a:p>
      </dgm:t>
    </dgm:pt>
    <dgm:pt modelId="{EF0BEFA1-0690-426E-9168-051C216F072A}" type="sibTrans" cxnId="{9DC79998-2DEA-4DF3-92A0-BFFACA0F152B}">
      <dgm:prSet/>
      <dgm:spPr/>
      <dgm:t>
        <a:bodyPr/>
        <a:lstStyle/>
        <a:p>
          <a:endParaRPr lang="en-US"/>
        </a:p>
      </dgm:t>
    </dgm:pt>
    <dgm:pt modelId="{C9D5E1A5-E5AA-48E5-AC83-279C330CCA8A}" type="pres">
      <dgm:prSet presAssocID="{A1A4C43A-E2D5-4C38-AB28-8F6EEBB49714}" presName="root" presStyleCnt="0">
        <dgm:presLayoutVars>
          <dgm:dir/>
          <dgm:resizeHandles val="exact"/>
        </dgm:presLayoutVars>
      </dgm:prSet>
      <dgm:spPr/>
    </dgm:pt>
    <dgm:pt modelId="{F032DCBF-012C-4DDA-A8E9-57408D185BD8}" type="pres">
      <dgm:prSet presAssocID="{71EC2C66-216B-4083-824F-23C5E72B7BFE}" presName="compNode" presStyleCnt="0"/>
      <dgm:spPr/>
    </dgm:pt>
    <dgm:pt modelId="{A1615E13-5A84-4331-8314-E7F55663492B}" type="pres">
      <dgm:prSet presAssocID="{71EC2C66-216B-4083-824F-23C5E72B7BFE}" presName="bgRect" presStyleLbl="bgShp" presStyleIdx="0" presStyleCnt="5"/>
      <dgm:spPr/>
    </dgm:pt>
    <dgm:pt modelId="{00E88402-26E6-4B7C-AE30-5DD2566EFF26}" type="pres">
      <dgm:prSet presAssocID="{71EC2C66-216B-4083-824F-23C5E72B7BFE}"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erver"/>
        </a:ext>
      </dgm:extLst>
    </dgm:pt>
    <dgm:pt modelId="{3F904751-5C90-4888-81C2-CE9B5FDDAC9D}" type="pres">
      <dgm:prSet presAssocID="{71EC2C66-216B-4083-824F-23C5E72B7BFE}" presName="spaceRect" presStyleCnt="0"/>
      <dgm:spPr/>
    </dgm:pt>
    <dgm:pt modelId="{6EE02367-6C41-425C-8432-FF2093F394C6}" type="pres">
      <dgm:prSet presAssocID="{71EC2C66-216B-4083-824F-23C5E72B7BFE}" presName="parTx" presStyleLbl="revTx" presStyleIdx="0" presStyleCnt="5">
        <dgm:presLayoutVars>
          <dgm:chMax val="0"/>
          <dgm:chPref val="0"/>
        </dgm:presLayoutVars>
      </dgm:prSet>
      <dgm:spPr/>
    </dgm:pt>
    <dgm:pt modelId="{EEE2E7F5-0A70-4C80-B1ED-BFC5F2F784BC}" type="pres">
      <dgm:prSet presAssocID="{9E2AAB81-4D25-428D-8738-DD519D21F4F9}" presName="sibTrans" presStyleCnt="0"/>
      <dgm:spPr/>
    </dgm:pt>
    <dgm:pt modelId="{C0BC3A73-A456-48A2-8D8A-9B91EC2667AA}" type="pres">
      <dgm:prSet presAssocID="{AEE2298D-0ED5-414E-941D-798E0736D8D6}" presName="compNode" presStyleCnt="0"/>
      <dgm:spPr/>
    </dgm:pt>
    <dgm:pt modelId="{F3B38E6B-9AEF-4128-A6ED-65C6A0A629E1}" type="pres">
      <dgm:prSet presAssocID="{AEE2298D-0ED5-414E-941D-798E0736D8D6}" presName="bgRect" presStyleLbl="bgShp" presStyleIdx="1" presStyleCnt="5"/>
      <dgm:spPr/>
    </dgm:pt>
    <dgm:pt modelId="{5D41CE62-A141-4120-ADE9-0955980D34A2}" type="pres">
      <dgm:prSet presAssocID="{AEE2298D-0ED5-414E-941D-798E0736D8D6}"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able"/>
        </a:ext>
      </dgm:extLst>
    </dgm:pt>
    <dgm:pt modelId="{5F55BB34-920B-4B49-B78E-01492D9229D0}" type="pres">
      <dgm:prSet presAssocID="{AEE2298D-0ED5-414E-941D-798E0736D8D6}" presName="spaceRect" presStyleCnt="0"/>
      <dgm:spPr/>
    </dgm:pt>
    <dgm:pt modelId="{3125D4D8-42F5-4931-9CAE-F173BD510EFB}" type="pres">
      <dgm:prSet presAssocID="{AEE2298D-0ED5-414E-941D-798E0736D8D6}" presName="parTx" presStyleLbl="revTx" presStyleIdx="1" presStyleCnt="5">
        <dgm:presLayoutVars>
          <dgm:chMax val="0"/>
          <dgm:chPref val="0"/>
        </dgm:presLayoutVars>
      </dgm:prSet>
      <dgm:spPr/>
    </dgm:pt>
    <dgm:pt modelId="{486E1132-4B23-4F37-AA0B-A2401005B8B0}" type="pres">
      <dgm:prSet presAssocID="{3A1E05D0-677B-4295-BCA2-BE454E63CD07}" presName="sibTrans" presStyleCnt="0"/>
      <dgm:spPr/>
    </dgm:pt>
    <dgm:pt modelId="{ABAF5849-7421-4D5F-A2DE-09AE635BAFEF}" type="pres">
      <dgm:prSet presAssocID="{872817B7-01E6-4D2D-AA20-9BB1D7D7AC85}" presName="compNode" presStyleCnt="0"/>
      <dgm:spPr/>
    </dgm:pt>
    <dgm:pt modelId="{3507518A-F353-44A9-9477-E8924E4AAD11}" type="pres">
      <dgm:prSet presAssocID="{872817B7-01E6-4D2D-AA20-9BB1D7D7AC85}" presName="bgRect" presStyleLbl="bgShp" presStyleIdx="2" presStyleCnt="5"/>
      <dgm:spPr/>
    </dgm:pt>
    <dgm:pt modelId="{4729F7BC-BEEA-4C61-8809-AA982984CDF4}" type="pres">
      <dgm:prSet presAssocID="{872817B7-01E6-4D2D-AA20-9BB1D7D7AC85}"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Flowchart"/>
        </a:ext>
      </dgm:extLst>
    </dgm:pt>
    <dgm:pt modelId="{2D5D5BDE-73B9-4D5D-B472-E58833702E4F}" type="pres">
      <dgm:prSet presAssocID="{872817B7-01E6-4D2D-AA20-9BB1D7D7AC85}" presName="spaceRect" presStyleCnt="0"/>
      <dgm:spPr/>
    </dgm:pt>
    <dgm:pt modelId="{363575F7-9C82-4B5F-9233-44680AEE0FC7}" type="pres">
      <dgm:prSet presAssocID="{872817B7-01E6-4D2D-AA20-9BB1D7D7AC85}" presName="parTx" presStyleLbl="revTx" presStyleIdx="2" presStyleCnt="5">
        <dgm:presLayoutVars>
          <dgm:chMax val="0"/>
          <dgm:chPref val="0"/>
        </dgm:presLayoutVars>
      </dgm:prSet>
      <dgm:spPr/>
    </dgm:pt>
    <dgm:pt modelId="{A225DA05-A50B-4519-AFA0-A0C0FC936EA0}" type="pres">
      <dgm:prSet presAssocID="{3B61DEBD-B348-4E9F-A03E-6A271107E670}" presName="sibTrans" presStyleCnt="0"/>
      <dgm:spPr/>
    </dgm:pt>
    <dgm:pt modelId="{BF361473-B3E0-4BBF-B5AE-51D3664C7527}" type="pres">
      <dgm:prSet presAssocID="{43B22CC2-7AFD-42D7-908D-9FD5DA02CB8B}" presName="compNode" presStyleCnt="0"/>
      <dgm:spPr/>
    </dgm:pt>
    <dgm:pt modelId="{78300F28-845B-4473-8739-6AB2C6E02DE4}" type="pres">
      <dgm:prSet presAssocID="{43B22CC2-7AFD-42D7-908D-9FD5DA02CB8B}" presName="bgRect" presStyleLbl="bgShp" presStyleIdx="3" presStyleCnt="5"/>
      <dgm:spPr/>
    </dgm:pt>
    <dgm:pt modelId="{DEE5C948-D6CC-487A-B4DD-FC9C4DB4FA49}" type="pres">
      <dgm:prSet presAssocID="{43B22CC2-7AFD-42D7-908D-9FD5DA02CB8B}"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ranching Diagram"/>
        </a:ext>
      </dgm:extLst>
    </dgm:pt>
    <dgm:pt modelId="{ED901E6E-1773-43D6-A0ED-AC4E034B7147}" type="pres">
      <dgm:prSet presAssocID="{43B22CC2-7AFD-42D7-908D-9FD5DA02CB8B}" presName="spaceRect" presStyleCnt="0"/>
      <dgm:spPr/>
    </dgm:pt>
    <dgm:pt modelId="{ACECF36A-881B-4A56-BF67-8C21E560D4BD}" type="pres">
      <dgm:prSet presAssocID="{43B22CC2-7AFD-42D7-908D-9FD5DA02CB8B}" presName="parTx" presStyleLbl="revTx" presStyleIdx="3" presStyleCnt="5">
        <dgm:presLayoutVars>
          <dgm:chMax val="0"/>
          <dgm:chPref val="0"/>
        </dgm:presLayoutVars>
      </dgm:prSet>
      <dgm:spPr/>
    </dgm:pt>
    <dgm:pt modelId="{637671F5-1AFE-4C03-8266-685E19BA0F30}" type="pres">
      <dgm:prSet presAssocID="{4685C1D2-7E89-49C2-A66F-9ED26FD698E3}" presName="sibTrans" presStyleCnt="0"/>
      <dgm:spPr/>
    </dgm:pt>
    <dgm:pt modelId="{3702DD28-7320-4C2B-B93F-4918BCA3508E}" type="pres">
      <dgm:prSet presAssocID="{BC5825FF-5517-4375-885C-EFBDA83E1077}" presName="compNode" presStyleCnt="0"/>
      <dgm:spPr/>
    </dgm:pt>
    <dgm:pt modelId="{DD0A22A2-CDAD-450D-94C2-B485BAFA6643}" type="pres">
      <dgm:prSet presAssocID="{BC5825FF-5517-4375-885C-EFBDA83E1077}" presName="bgRect" presStyleLbl="bgShp" presStyleIdx="4" presStyleCnt="5"/>
      <dgm:spPr/>
    </dgm:pt>
    <dgm:pt modelId="{AD1CCC97-D603-41A6-B2C9-6CEA6B05282D}" type="pres">
      <dgm:prSet presAssocID="{BC5825FF-5517-4375-885C-EFBDA83E1077}"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Dollar"/>
        </a:ext>
      </dgm:extLst>
    </dgm:pt>
    <dgm:pt modelId="{3F364FE4-223C-42C1-A372-082BA900D47B}" type="pres">
      <dgm:prSet presAssocID="{BC5825FF-5517-4375-885C-EFBDA83E1077}" presName="spaceRect" presStyleCnt="0"/>
      <dgm:spPr/>
    </dgm:pt>
    <dgm:pt modelId="{4FAC5E19-D738-4B1F-9CCC-CBB0056E1B1F}" type="pres">
      <dgm:prSet presAssocID="{BC5825FF-5517-4375-885C-EFBDA83E1077}" presName="parTx" presStyleLbl="revTx" presStyleIdx="4" presStyleCnt="5">
        <dgm:presLayoutVars>
          <dgm:chMax val="0"/>
          <dgm:chPref val="0"/>
        </dgm:presLayoutVars>
      </dgm:prSet>
      <dgm:spPr/>
    </dgm:pt>
  </dgm:ptLst>
  <dgm:cxnLst>
    <dgm:cxn modelId="{8AB27104-CB44-488C-B3B7-0090F5126F73}" type="presOf" srcId="{A1A4C43A-E2D5-4C38-AB28-8F6EEBB49714}" destId="{C9D5E1A5-E5AA-48E5-AC83-279C330CCA8A}" srcOrd="0" destOrd="0" presId="urn:microsoft.com/office/officeart/2018/2/layout/IconVerticalSolidList"/>
    <dgm:cxn modelId="{B51F650D-9547-4A6B-9F76-6DE6E3D88965}" type="presOf" srcId="{71EC2C66-216B-4083-824F-23C5E72B7BFE}" destId="{6EE02367-6C41-425C-8432-FF2093F394C6}" srcOrd="0" destOrd="0" presId="urn:microsoft.com/office/officeart/2018/2/layout/IconVerticalSolidList"/>
    <dgm:cxn modelId="{F758AF1B-F977-458B-8A74-6AA0797F0C90}" type="presOf" srcId="{AEE2298D-0ED5-414E-941D-798E0736D8D6}" destId="{3125D4D8-42F5-4931-9CAE-F173BD510EFB}" srcOrd="0" destOrd="0" presId="urn:microsoft.com/office/officeart/2018/2/layout/IconVerticalSolidList"/>
    <dgm:cxn modelId="{788D4F3A-0998-4931-B131-70DC543C9B83}" type="presOf" srcId="{872817B7-01E6-4D2D-AA20-9BB1D7D7AC85}" destId="{363575F7-9C82-4B5F-9233-44680AEE0FC7}" srcOrd="0" destOrd="0" presId="urn:microsoft.com/office/officeart/2018/2/layout/IconVerticalSolidList"/>
    <dgm:cxn modelId="{0FFA5B6C-ED0D-4A60-95E8-0A5A7E407FD9}" type="presOf" srcId="{BC5825FF-5517-4375-885C-EFBDA83E1077}" destId="{4FAC5E19-D738-4B1F-9CCC-CBB0056E1B1F}" srcOrd="0" destOrd="0" presId="urn:microsoft.com/office/officeart/2018/2/layout/IconVerticalSolidList"/>
    <dgm:cxn modelId="{9DC79998-2DEA-4DF3-92A0-BFFACA0F152B}" srcId="{A1A4C43A-E2D5-4C38-AB28-8F6EEBB49714}" destId="{BC5825FF-5517-4375-885C-EFBDA83E1077}" srcOrd="4" destOrd="0" parTransId="{7174BDB5-427B-43D7-A55B-1517CA7C7FB9}" sibTransId="{EF0BEFA1-0690-426E-9168-051C216F072A}"/>
    <dgm:cxn modelId="{4F2392AF-1B3A-4A95-A1E2-7BCF39E7C888}" type="presOf" srcId="{43B22CC2-7AFD-42D7-908D-9FD5DA02CB8B}" destId="{ACECF36A-881B-4A56-BF67-8C21E560D4BD}" srcOrd="0" destOrd="0" presId="urn:microsoft.com/office/officeart/2018/2/layout/IconVerticalSolidList"/>
    <dgm:cxn modelId="{005D17B1-E550-4C13-A46D-721D99AFBC17}" srcId="{A1A4C43A-E2D5-4C38-AB28-8F6EEBB49714}" destId="{AEE2298D-0ED5-414E-941D-798E0736D8D6}" srcOrd="1" destOrd="0" parTransId="{B40A286D-69D6-403A-BA2C-4DB723296C6D}" sibTransId="{3A1E05D0-677B-4295-BCA2-BE454E63CD07}"/>
    <dgm:cxn modelId="{2B180BC3-E77B-4C8E-89CD-A07C0971DA87}" srcId="{A1A4C43A-E2D5-4C38-AB28-8F6EEBB49714}" destId="{872817B7-01E6-4D2D-AA20-9BB1D7D7AC85}" srcOrd="2" destOrd="0" parTransId="{302C2837-9B73-4B77-A350-1A91E5F9CFBB}" sibTransId="{3B61DEBD-B348-4E9F-A03E-6A271107E670}"/>
    <dgm:cxn modelId="{520AF5EC-C6EB-4CF2-9CD5-A37A901432AE}" srcId="{A1A4C43A-E2D5-4C38-AB28-8F6EEBB49714}" destId="{43B22CC2-7AFD-42D7-908D-9FD5DA02CB8B}" srcOrd="3" destOrd="0" parTransId="{6F6DCE6C-B91D-4086-B836-293F4D6071A3}" sibTransId="{4685C1D2-7E89-49C2-A66F-9ED26FD698E3}"/>
    <dgm:cxn modelId="{5FBC9DF2-CE4B-4778-BAA5-60839669912C}" srcId="{A1A4C43A-E2D5-4C38-AB28-8F6EEBB49714}" destId="{71EC2C66-216B-4083-824F-23C5E72B7BFE}" srcOrd="0" destOrd="0" parTransId="{FA5F4F4A-F95C-49F3-A4A8-BE8317649DFA}" sibTransId="{9E2AAB81-4D25-428D-8738-DD519D21F4F9}"/>
    <dgm:cxn modelId="{321271B6-71C5-451F-A253-F6646B9988F4}" type="presParOf" srcId="{C9D5E1A5-E5AA-48E5-AC83-279C330CCA8A}" destId="{F032DCBF-012C-4DDA-A8E9-57408D185BD8}" srcOrd="0" destOrd="0" presId="urn:microsoft.com/office/officeart/2018/2/layout/IconVerticalSolidList"/>
    <dgm:cxn modelId="{641FFD68-4BBC-426B-8A8C-84CB61C2D5D5}" type="presParOf" srcId="{F032DCBF-012C-4DDA-A8E9-57408D185BD8}" destId="{A1615E13-5A84-4331-8314-E7F55663492B}" srcOrd="0" destOrd="0" presId="urn:microsoft.com/office/officeart/2018/2/layout/IconVerticalSolidList"/>
    <dgm:cxn modelId="{947DD9A3-4463-40DB-9DC1-CE97D1DE1395}" type="presParOf" srcId="{F032DCBF-012C-4DDA-A8E9-57408D185BD8}" destId="{00E88402-26E6-4B7C-AE30-5DD2566EFF26}" srcOrd="1" destOrd="0" presId="urn:microsoft.com/office/officeart/2018/2/layout/IconVerticalSolidList"/>
    <dgm:cxn modelId="{E2C88617-1AB6-4BC7-A816-82A10E2F6FE8}" type="presParOf" srcId="{F032DCBF-012C-4DDA-A8E9-57408D185BD8}" destId="{3F904751-5C90-4888-81C2-CE9B5FDDAC9D}" srcOrd="2" destOrd="0" presId="urn:microsoft.com/office/officeart/2018/2/layout/IconVerticalSolidList"/>
    <dgm:cxn modelId="{2D5E1FE4-F36B-460C-8D57-85A587432A9E}" type="presParOf" srcId="{F032DCBF-012C-4DDA-A8E9-57408D185BD8}" destId="{6EE02367-6C41-425C-8432-FF2093F394C6}" srcOrd="3" destOrd="0" presId="urn:microsoft.com/office/officeart/2018/2/layout/IconVerticalSolidList"/>
    <dgm:cxn modelId="{059B98C1-9A15-4520-BF0B-FDB928845728}" type="presParOf" srcId="{C9D5E1A5-E5AA-48E5-AC83-279C330CCA8A}" destId="{EEE2E7F5-0A70-4C80-B1ED-BFC5F2F784BC}" srcOrd="1" destOrd="0" presId="urn:microsoft.com/office/officeart/2018/2/layout/IconVerticalSolidList"/>
    <dgm:cxn modelId="{2926A9B6-0FAB-4B48-9B30-0D077A2B3F9F}" type="presParOf" srcId="{C9D5E1A5-E5AA-48E5-AC83-279C330CCA8A}" destId="{C0BC3A73-A456-48A2-8D8A-9B91EC2667AA}" srcOrd="2" destOrd="0" presId="urn:microsoft.com/office/officeart/2018/2/layout/IconVerticalSolidList"/>
    <dgm:cxn modelId="{044C1E44-183E-4F2E-9D2C-1B26B615D172}" type="presParOf" srcId="{C0BC3A73-A456-48A2-8D8A-9B91EC2667AA}" destId="{F3B38E6B-9AEF-4128-A6ED-65C6A0A629E1}" srcOrd="0" destOrd="0" presId="urn:microsoft.com/office/officeart/2018/2/layout/IconVerticalSolidList"/>
    <dgm:cxn modelId="{15F086F2-E150-4FB0-9F99-0E61E938E557}" type="presParOf" srcId="{C0BC3A73-A456-48A2-8D8A-9B91EC2667AA}" destId="{5D41CE62-A141-4120-ADE9-0955980D34A2}" srcOrd="1" destOrd="0" presId="urn:microsoft.com/office/officeart/2018/2/layout/IconVerticalSolidList"/>
    <dgm:cxn modelId="{F0EB0758-E767-4F83-BB86-BE4BAC5F04FD}" type="presParOf" srcId="{C0BC3A73-A456-48A2-8D8A-9B91EC2667AA}" destId="{5F55BB34-920B-4B49-B78E-01492D9229D0}" srcOrd="2" destOrd="0" presId="urn:microsoft.com/office/officeart/2018/2/layout/IconVerticalSolidList"/>
    <dgm:cxn modelId="{9BCCDC9A-5B95-4455-BCC3-2DA95B8F6D59}" type="presParOf" srcId="{C0BC3A73-A456-48A2-8D8A-9B91EC2667AA}" destId="{3125D4D8-42F5-4931-9CAE-F173BD510EFB}" srcOrd="3" destOrd="0" presId="urn:microsoft.com/office/officeart/2018/2/layout/IconVerticalSolidList"/>
    <dgm:cxn modelId="{614A198D-4183-4EFE-8560-D0BF3810D3A0}" type="presParOf" srcId="{C9D5E1A5-E5AA-48E5-AC83-279C330CCA8A}" destId="{486E1132-4B23-4F37-AA0B-A2401005B8B0}" srcOrd="3" destOrd="0" presId="urn:microsoft.com/office/officeart/2018/2/layout/IconVerticalSolidList"/>
    <dgm:cxn modelId="{FA284E8C-6A62-4AC6-9485-858612FA5373}" type="presParOf" srcId="{C9D5E1A5-E5AA-48E5-AC83-279C330CCA8A}" destId="{ABAF5849-7421-4D5F-A2DE-09AE635BAFEF}" srcOrd="4" destOrd="0" presId="urn:microsoft.com/office/officeart/2018/2/layout/IconVerticalSolidList"/>
    <dgm:cxn modelId="{14925CD4-3AD6-43A0-8814-85DD0D34D421}" type="presParOf" srcId="{ABAF5849-7421-4D5F-A2DE-09AE635BAFEF}" destId="{3507518A-F353-44A9-9477-E8924E4AAD11}" srcOrd="0" destOrd="0" presId="urn:microsoft.com/office/officeart/2018/2/layout/IconVerticalSolidList"/>
    <dgm:cxn modelId="{4A391FB0-BF30-4F6F-BC89-C6F9042E9B54}" type="presParOf" srcId="{ABAF5849-7421-4D5F-A2DE-09AE635BAFEF}" destId="{4729F7BC-BEEA-4C61-8809-AA982984CDF4}" srcOrd="1" destOrd="0" presId="urn:microsoft.com/office/officeart/2018/2/layout/IconVerticalSolidList"/>
    <dgm:cxn modelId="{3A53FE5D-0AC5-4257-991C-FA1593E25367}" type="presParOf" srcId="{ABAF5849-7421-4D5F-A2DE-09AE635BAFEF}" destId="{2D5D5BDE-73B9-4D5D-B472-E58833702E4F}" srcOrd="2" destOrd="0" presId="urn:microsoft.com/office/officeart/2018/2/layout/IconVerticalSolidList"/>
    <dgm:cxn modelId="{4DA0AF65-CEF1-4CF4-98A6-084E58E37FDD}" type="presParOf" srcId="{ABAF5849-7421-4D5F-A2DE-09AE635BAFEF}" destId="{363575F7-9C82-4B5F-9233-44680AEE0FC7}" srcOrd="3" destOrd="0" presId="urn:microsoft.com/office/officeart/2018/2/layout/IconVerticalSolidList"/>
    <dgm:cxn modelId="{89D1D72F-1DAC-40B5-964E-68B7469F1F50}" type="presParOf" srcId="{C9D5E1A5-E5AA-48E5-AC83-279C330CCA8A}" destId="{A225DA05-A50B-4519-AFA0-A0C0FC936EA0}" srcOrd="5" destOrd="0" presId="urn:microsoft.com/office/officeart/2018/2/layout/IconVerticalSolidList"/>
    <dgm:cxn modelId="{2BDF9A05-E3A0-4313-A9BC-E732ED012E7A}" type="presParOf" srcId="{C9D5E1A5-E5AA-48E5-AC83-279C330CCA8A}" destId="{BF361473-B3E0-4BBF-B5AE-51D3664C7527}" srcOrd="6" destOrd="0" presId="urn:microsoft.com/office/officeart/2018/2/layout/IconVerticalSolidList"/>
    <dgm:cxn modelId="{4AC2EE93-2866-47BC-9242-55B0AEDADEBC}" type="presParOf" srcId="{BF361473-B3E0-4BBF-B5AE-51D3664C7527}" destId="{78300F28-845B-4473-8739-6AB2C6E02DE4}" srcOrd="0" destOrd="0" presId="urn:microsoft.com/office/officeart/2018/2/layout/IconVerticalSolidList"/>
    <dgm:cxn modelId="{9428767B-2EFF-4B63-B8A2-7A72C820E6D0}" type="presParOf" srcId="{BF361473-B3E0-4BBF-B5AE-51D3664C7527}" destId="{DEE5C948-D6CC-487A-B4DD-FC9C4DB4FA49}" srcOrd="1" destOrd="0" presId="urn:microsoft.com/office/officeart/2018/2/layout/IconVerticalSolidList"/>
    <dgm:cxn modelId="{33D6B158-401B-44AD-9FC6-F9781BA1E212}" type="presParOf" srcId="{BF361473-B3E0-4BBF-B5AE-51D3664C7527}" destId="{ED901E6E-1773-43D6-A0ED-AC4E034B7147}" srcOrd="2" destOrd="0" presId="urn:microsoft.com/office/officeart/2018/2/layout/IconVerticalSolidList"/>
    <dgm:cxn modelId="{0E823628-A7DF-42EE-A4B5-7B56F033B592}" type="presParOf" srcId="{BF361473-B3E0-4BBF-B5AE-51D3664C7527}" destId="{ACECF36A-881B-4A56-BF67-8C21E560D4BD}" srcOrd="3" destOrd="0" presId="urn:microsoft.com/office/officeart/2018/2/layout/IconVerticalSolidList"/>
    <dgm:cxn modelId="{8AFA762E-05B0-4F2B-A1F7-3DD756CC60C3}" type="presParOf" srcId="{C9D5E1A5-E5AA-48E5-AC83-279C330CCA8A}" destId="{637671F5-1AFE-4C03-8266-685E19BA0F30}" srcOrd="7" destOrd="0" presId="urn:microsoft.com/office/officeart/2018/2/layout/IconVerticalSolidList"/>
    <dgm:cxn modelId="{3E67F3F1-11B0-4E06-999D-69CCD34A5FBA}" type="presParOf" srcId="{C9D5E1A5-E5AA-48E5-AC83-279C330CCA8A}" destId="{3702DD28-7320-4C2B-B93F-4918BCA3508E}" srcOrd="8" destOrd="0" presId="urn:microsoft.com/office/officeart/2018/2/layout/IconVerticalSolidList"/>
    <dgm:cxn modelId="{0758D9D5-B7B0-4C96-B98B-0C9D09FA162F}" type="presParOf" srcId="{3702DD28-7320-4C2B-B93F-4918BCA3508E}" destId="{DD0A22A2-CDAD-450D-94C2-B485BAFA6643}" srcOrd="0" destOrd="0" presId="urn:microsoft.com/office/officeart/2018/2/layout/IconVerticalSolidList"/>
    <dgm:cxn modelId="{46874272-AC49-408A-9485-8E4D02B6855D}" type="presParOf" srcId="{3702DD28-7320-4C2B-B93F-4918BCA3508E}" destId="{AD1CCC97-D603-41A6-B2C9-6CEA6B05282D}" srcOrd="1" destOrd="0" presId="urn:microsoft.com/office/officeart/2018/2/layout/IconVerticalSolidList"/>
    <dgm:cxn modelId="{396A5476-E9C5-4935-B0F4-CCA88DBBEC69}" type="presParOf" srcId="{3702DD28-7320-4C2B-B93F-4918BCA3508E}" destId="{3F364FE4-223C-42C1-A372-082BA900D47B}" srcOrd="2" destOrd="0" presId="urn:microsoft.com/office/officeart/2018/2/layout/IconVerticalSolidList"/>
    <dgm:cxn modelId="{F44C17A6-F854-489C-9754-4182062F7EFD}" type="presParOf" srcId="{3702DD28-7320-4C2B-B93F-4918BCA3508E}" destId="{4FAC5E19-D738-4B1F-9CCC-CBB0056E1B1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53088B6-D58F-445D-A37F-DC6DD1BFE826}"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A125E113-19B0-4A7E-A454-371A2CC392F0}">
      <dgm:prSet/>
      <dgm:spPr/>
      <dgm:t>
        <a:bodyPr/>
        <a:lstStyle/>
        <a:p>
          <a:pPr>
            <a:lnSpc>
              <a:spcPct val="100000"/>
            </a:lnSpc>
          </a:pPr>
          <a:r>
            <a:rPr lang="en-GB" dirty="0"/>
            <a:t>A real-world model is something that represents a proposed structure.</a:t>
          </a:r>
          <a:endParaRPr lang="en-US" dirty="0"/>
        </a:p>
      </dgm:t>
    </dgm:pt>
    <dgm:pt modelId="{FDBE91A0-D752-440D-8220-84F6EE8BAD93}" type="parTrans" cxnId="{F72373D2-C029-4555-A944-8CBCE01B5B5E}">
      <dgm:prSet/>
      <dgm:spPr/>
      <dgm:t>
        <a:bodyPr/>
        <a:lstStyle/>
        <a:p>
          <a:endParaRPr lang="en-US"/>
        </a:p>
      </dgm:t>
    </dgm:pt>
    <dgm:pt modelId="{A1E39D65-3D6E-4F5F-8BAA-532AB44957BB}" type="sibTrans" cxnId="{F72373D2-C029-4555-A944-8CBCE01B5B5E}">
      <dgm:prSet/>
      <dgm:spPr/>
      <dgm:t>
        <a:bodyPr/>
        <a:lstStyle/>
        <a:p>
          <a:endParaRPr lang="en-US"/>
        </a:p>
      </dgm:t>
    </dgm:pt>
    <dgm:pt modelId="{1D452AE0-36E6-493E-9B66-B06E2195653A}">
      <dgm:prSet/>
      <dgm:spPr/>
      <dgm:t>
        <a:bodyPr/>
        <a:lstStyle/>
        <a:p>
          <a:pPr>
            <a:lnSpc>
              <a:spcPct val="100000"/>
            </a:lnSpc>
          </a:pPr>
          <a:r>
            <a:rPr lang="en-GB" dirty="0"/>
            <a:t>The model is usually a lot smaller than the original and easier to manipulate.</a:t>
          </a:r>
          <a:endParaRPr lang="en-US" dirty="0"/>
        </a:p>
      </dgm:t>
    </dgm:pt>
    <dgm:pt modelId="{B462BB7F-F797-4C82-9DF8-300F50B90EF6}" type="parTrans" cxnId="{8E162C74-7E38-45F3-8371-039D14E0AB35}">
      <dgm:prSet/>
      <dgm:spPr/>
      <dgm:t>
        <a:bodyPr/>
        <a:lstStyle/>
        <a:p>
          <a:endParaRPr lang="en-US"/>
        </a:p>
      </dgm:t>
    </dgm:pt>
    <dgm:pt modelId="{6420101F-0681-43F8-B139-8EBD08AA9139}" type="sibTrans" cxnId="{8E162C74-7E38-45F3-8371-039D14E0AB35}">
      <dgm:prSet/>
      <dgm:spPr/>
      <dgm:t>
        <a:bodyPr/>
        <a:lstStyle/>
        <a:p>
          <a:endParaRPr lang="en-US"/>
        </a:p>
      </dgm:t>
    </dgm:pt>
    <dgm:pt modelId="{CA0A1C2B-FCBF-42BE-944E-39FFDF873BEA}">
      <dgm:prSet/>
      <dgm:spPr/>
      <dgm:t>
        <a:bodyPr/>
        <a:lstStyle/>
        <a:p>
          <a:pPr>
            <a:lnSpc>
              <a:spcPct val="100000"/>
            </a:lnSpc>
          </a:pPr>
          <a:r>
            <a:rPr lang="en-GB"/>
            <a:t>By looking at how models behave we can get a good idea how the original will behave.</a:t>
          </a:r>
          <a:endParaRPr lang="en-US"/>
        </a:p>
      </dgm:t>
    </dgm:pt>
    <dgm:pt modelId="{5E87A99A-32EC-4EF7-8AFB-3699081D0777}" type="parTrans" cxnId="{6F823843-78E9-4FC4-A620-683EAA6ED277}">
      <dgm:prSet/>
      <dgm:spPr/>
      <dgm:t>
        <a:bodyPr/>
        <a:lstStyle/>
        <a:p>
          <a:endParaRPr lang="en-US"/>
        </a:p>
      </dgm:t>
    </dgm:pt>
    <dgm:pt modelId="{8333F690-E7E3-48F1-B406-6D26EB45042F}" type="sibTrans" cxnId="{6F823843-78E9-4FC4-A620-683EAA6ED277}">
      <dgm:prSet/>
      <dgm:spPr/>
      <dgm:t>
        <a:bodyPr/>
        <a:lstStyle/>
        <a:p>
          <a:endParaRPr lang="en-US"/>
        </a:p>
      </dgm:t>
    </dgm:pt>
    <dgm:pt modelId="{536F6A3D-CC84-48B7-8958-BE30FF54D39C}">
      <dgm:prSet/>
      <dgm:spPr/>
      <dgm:t>
        <a:bodyPr/>
        <a:lstStyle/>
        <a:p>
          <a:pPr>
            <a:lnSpc>
              <a:spcPct val="100000"/>
            </a:lnSpc>
          </a:pPr>
          <a:r>
            <a:rPr lang="en-GB" dirty="0"/>
            <a:t>Aerospace engineers will make models of aircraft wings to study how they behave.</a:t>
          </a:r>
          <a:endParaRPr lang="en-US" dirty="0"/>
        </a:p>
      </dgm:t>
    </dgm:pt>
    <dgm:pt modelId="{E6C8EAD2-7E84-4F8F-849C-988FDF89ABDA}" type="parTrans" cxnId="{36277ECC-6D70-4D18-854E-419A86C1EEE0}">
      <dgm:prSet/>
      <dgm:spPr/>
      <dgm:t>
        <a:bodyPr/>
        <a:lstStyle/>
        <a:p>
          <a:endParaRPr lang="en-US"/>
        </a:p>
      </dgm:t>
    </dgm:pt>
    <dgm:pt modelId="{91724D4C-DD05-466D-AD82-830B95109B90}" type="sibTrans" cxnId="{36277ECC-6D70-4D18-854E-419A86C1EEE0}">
      <dgm:prSet/>
      <dgm:spPr/>
      <dgm:t>
        <a:bodyPr/>
        <a:lstStyle/>
        <a:p>
          <a:endParaRPr lang="en-US"/>
        </a:p>
      </dgm:t>
    </dgm:pt>
    <dgm:pt modelId="{957A808D-CF8C-4127-880A-5EC0F51F676C}">
      <dgm:prSet/>
      <dgm:spPr/>
      <dgm:t>
        <a:bodyPr/>
        <a:lstStyle/>
        <a:p>
          <a:pPr>
            <a:lnSpc>
              <a:spcPct val="100000"/>
            </a:lnSpc>
          </a:pPr>
          <a:r>
            <a:rPr lang="en-GB" dirty="0"/>
            <a:t>This will give an idea how the full-size wing should behave in real life.</a:t>
          </a:r>
          <a:endParaRPr lang="en-US" dirty="0"/>
        </a:p>
      </dgm:t>
    </dgm:pt>
    <dgm:pt modelId="{A28C9A57-33A1-4D76-83F6-BC5FBC4165CD}" type="parTrans" cxnId="{606406A2-B008-444E-BE7D-D5DEFDD85D0F}">
      <dgm:prSet/>
      <dgm:spPr/>
      <dgm:t>
        <a:bodyPr/>
        <a:lstStyle/>
        <a:p>
          <a:endParaRPr lang="en-US"/>
        </a:p>
      </dgm:t>
    </dgm:pt>
    <dgm:pt modelId="{EC8F7F92-D66B-4153-9550-5F6D2DB987BC}" type="sibTrans" cxnId="{606406A2-B008-444E-BE7D-D5DEFDD85D0F}">
      <dgm:prSet/>
      <dgm:spPr/>
      <dgm:t>
        <a:bodyPr/>
        <a:lstStyle/>
        <a:p>
          <a:endParaRPr lang="en-US"/>
        </a:p>
      </dgm:t>
    </dgm:pt>
    <dgm:pt modelId="{F2875D71-17FE-43EF-86F3-105B52B14E2A}" type="pres">
      <dgm:prSet presAssocID="{A53088B6-D58F-445D-A37F-DC6DD1BFE826}" presName="root" presStyleCnt="0">
        <dgm:presLayoutVars>
          <dgm:dir/>
          <dgm:resizeHandles val="exact"/>
        </dgm:presLayoutVars>
      </dgm:prSet>
      <dgm:spPr/>
    </dgm:pt>
    <dgm:pt modelId="{359CEBE6-8241-4737-B1AB-C45C2FDB3A0B}" type="pres">
      <dgm:prSet presAssocID="{A125E113-19B0-4A7E-A454-371A2CC392F0}" presName="compNode" presStyleCnt="0"/>
      <dgm:spPr/>
    </dgm:pt>
    <dgm:pt modelId="{FB19B527-B645-4D28-B8CF-05C65838987F}" type="pres">
      <dgm:prSet presAssocID="{A125E113-19B0-4A7E-A454-371A2CC392F0}" presName="bgRect" presStyleLbl="bgShp" presStyleIdx="0" presStyleCnt="5"/>
      <dgm:spPr/>
    </dgm:pt>
    <dgm:pt modelId="{7DE18727-BD38-40D3-AA02-66532E78E119}" type="pres">
      <dgm:prSet presAssocID="{A125E113-19B0-4A7E-A454-371A2CC392F0}"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Network Diagram"/>
        </a:ext>
      </dgm:extLst>
    </dgm:pt>
    <dgm:pt modelId="{AA835D00-7AAB-4585-A8A2-649933985116}" type="pres">
      <dgm:prSet presAssocID="{A125E113-19B0-4A7E-A454-371A2CC392F0}" presName="spaceRect" presStyleCnt="0"/>
      <dgm:spPr/>
    </dgm:pt>
    <dgm:pt modelId="{F278AC81-18B7-439D-936C-1287E2E7ED25}" type="pres">
      <dgm:prSet presAssocID="{A125E113-19B0-4A7E-A454-371A2CC392F0}" presName="parTx" presStyleLbl="revTx" presStyleIdx="0" presStyleCnt="5">
        <dgm:presLayoutVars>
          <dgm:chMax val="0"/>
          <dgm:chPref val="0"/>
        </dgm:presLayoutVars>
      </dgm:prSet>
      <dgm:spPr/>
    </dgm:pt>
    <dgm:pt modelId="{9B04E780-BB5C-4ED2-B2B7-84E2531D0B09}" type="pres">
      <dgm:prSet presAssocID="{A1E39D65-3D6E-4F5F-8BAA-532AB44957BB}" presName="sibTrans" presStyleCnt="0"/>
      <dgm:spPr/>
    </dgm:pt>
    <dgm:pt modelId="{0717F1E7-38D4-4ED6-957D-B666EF5A4DD6}" type="pres">
      <dgm:prSet presAssocID="{1D452AE0-36E6-493E-9B66-B06E2195653A}" presName="compNode" presStyleCnt="0"/>
      <dgm:spPr/>
    </dgm:pt>
    <dgm:pt modelId="{9B96C4D4-C3AB-484D-9982-694445CFA8A4}" type="pres">
      <dgm:prSet presAssocID="{1D452AE0-36E6-493E-9B66-B06E2195653A}" presName="bgRect" presStyleLbl="bgShp" presStyleIdx="1" presStyleCnt="5"/>
      <dgm:spPr/>
    </dgm:pt>
    <dgm:pt modelId="{ABC384B5-F53B-49B3-BC68-0FC96451E6CF}" type="pres">
      <dgm:prSet presAssocID="{1D452AE0-36E6-493E-9B66-B06E2195653A}"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Web Design"/>
        </a:ext>
      </dgm:extLst>
    </dgm:pt>
    <dgm:pt modelId="{145D554E-AEF1-489C-88CF-F726326883F0}" type="pres">
      <dgm:prSet presAssocID="{1D452AE0-36E6-493E-9B66-B06E2195653A}" presName="spaceRect" presStyleCnt="0"/>
      <dgm:spPr/>
    </dgm:pt>
    <dgm:pt modelId="{8BA52B3C-C2B1-42A6-A937-57F2D3EA611A}" type="pres">
      <dgm:prSet presAssocID="{1D452AE0-36E6-493E-9B66-B06E2195653A}" presName="parTx" presStyleLbl="revTx" presStyleIdx="1" presStyleCnt="5">
        <dgm:presLayoutVars>
          <dgm:chMax val="0"/>
          <dgm:chPref val="0"/>
        </dgm:presLayoutVars>
      </dgm:prSet>
      <dgm:spPr/>
    </dgm:pt>
    <dgm:pt modelId="{7D7F4AC5-D575-47F7-8452-710C83EBB298}" type="pres">
      <dgm:prSet presAssocID="{6420101F-0681-43F8-B139-8EBD08AA9139}" presName="sibTrans" presStyleCnt="0"/>
      <dgm:spPr/>
    </dgm:pt>
    <dgm:pt modelId="{8A737854-05F8-466A-B33F-436A36A47C24}" type="pres">
      <dgm:prSet presAssocID="{CA0A1C2B-FCBF-42BE-944E-39FFDF873BEA}" presName="compNode" presStyleCnt="0"/>
      <dgm:spPr/>
    </dgm:pt>
    <dgm:pt modelId="{181AD3F0-6C28-41C3-9008-2B3248DB0CCD}" type="pres">
      <dgm:prSet presAssocID="{CA0A1C2B-FCBF-42BE-944E-39FFDF873BEA}" presName="bgRect" presStyleLbl="bgShp" presStyleIdx="2" presStyleCnt="5"/>
      <dgm:spPr/>
    </dgm:pt>
    <dgm:pt modelId="{FD69DED6-0D62-4996-ADA2-BA3A0018F5FA}" type="pres">
      <dgm:prSet presAssocID="{CA0A1C2B-FCBF-42BE-944E-39FFDF873BEA}"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aze"/>
        </a:ext>
      </dgm:extLst>
    </dgm:pt>
    <dgm:pt modelId="{A76545EA-DA30-4272-910F-3876BF8E83F0}" type="pres">
      <dgm:prSet presAssocID="{CA0A1C2B-FCBF-42BE-944E-39FFDF873BEA}" presName="spaceRect" presStyleCnt="0"/>
      <dgm:spPr/>
    </dgm:pt>
    <dgm:pt modelId="{2DC0BF4C-A90C-4019-89ED-D7439785B446}" type="pres">
      <dgm:prSet presAssocID="{CA0A1C2B-FCBF-42BE-944E-39FFDF873BEA}" presName="parTx" presStyleLbl="revTx" presStyleIdx="2" presStyleCnt="5">
        <dgm:presLayoutVars>
          <dgm:chMax val="0"/>
          <dgm:chPref val="0"/>
        </dgm:presLayoutVars>
      </dgm:prSet>
      <dgm:spPr/>
    </dgm:pt>
    <dgm:pt modelId="{761BC2A3-B08A-4274-BDB3-A7D2A2EC73B2}" type="pres">
      <dgm:prSet presAssocID="{8333F690-E7E3-48F1-B406-6D26EB45042F}" presName="sibTrans" presStyleCnt="0"/>
      <dgm:spPr/>
    </dgm:pt>
    <dgm:pt modelId="{4CFC3C73-E9AC-48BB-9D5B-F66ED83652E5}" type="pres">
      <dgm:prSet presAssocID="{536F6A3D-CC84-48B7-8958-BE30FF54D39C}" presName="compNode" presStyleCnt="0"/>
      <dgm:spPr/>
    </dgm:pt>
    <dgm:pt modelId="{E0FC408A-A1E5-4C7A-9194-D8EDFF9DA3BD}" type="pres">
      <dgm:prSet presAssocID="{536F6A3D-CC84-48B7-8958-BE30FF54D39C}" presName="bgRect" presStyleLbl="bgShp" presStyleIdx="3" presStyleCnt="5"/>
      <dgm:spPr/>
    </dgm:pt>
    <dgm:pt modelId="{46171FC6-DBD2-4A98-8B4D-9F4482E06083}" type="pres">
      <dgm:prSet presAssocID="{536F6A3D-CC84-48B7-8958-BE30FF54D39C}"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Helicopter"/>
        </a:ext>
      </dgm:extLst>
    </dgm:pt>
    <dgm:pt modelId="{E67B8E9C-2DD7-4921-A78C-F5F9D68A18DF}" type="pres">
      <dgm:prSet presAssocID="{536F6A3D-CC84-48B7-8958-BE30FF54D39C}" presName="spaceRect" presStyleCnt="0"/>
      <dgm:spPr/>
    </dgm:pt>
    <dgm:pt modelId="{DB0E0358-4469-4EA6-8FAD-DB76E6C0562D}" type="pres">
      <dgm:prSet presAssocID="{536F6A3D-CC84-48B7-8958-BE30FF54D39C}" presName="parTx" presStyleLbl="revTx" presStyleIdx="3" presStyleCnt="5">
        <dgm:presLayoutVars>
          <dgm:chMax val="0"/>
          <dgm:chPref val="0"/>
        </dgm:presLayoutVars>
      </dgm:prSet>
      <dgm:spPr/>
    </dgm:pt>
    <dgm:pt modelId="{1D470C31-7579-4194-B524-68D8B84967B8}" type="pres">
      <dgm:prSet presAssocID="{91724D4C-DD05-466D-AD82-830B95109B90}" presName="sibTrans" presStyleCnt="0"/>
      <dgm:spPr/>
    </dgm:pt>
    <dgm:pt modelId="{A012EB19-B9C3-42CD-A50C-E46C8714E940}" type="pres">
      <dgm:prSet presAssocID="{957A808D-CF8C-4127-880A-5EC0F51F676C}" presName="compNode" presStyleCnt="0"/>
      <dgm:spPr/>
    </dgm:pt>
    <dgm:pt modelId="{FAAE16FF-0645-4E8E-9FDA-7D2B5AF34255}" type="pres">
      <dgm:prSet presAssocID="{957A808D-CF8C-4127-880A-5EC0F51F676C}" presName="bgRect" presStyleLbl="bgShp" presStyleIdx="4" presStyleCnt="5"/>
      <dgm:spPr/>
    </dgm:pt>
    <dgm:pt modelId="{744D4318-82CA-40A5-8F3C-CBD238A01E3C}" type="pres">
      <dgm:prSet presAssocID="{957A808D-CF8C-4127-880A-5EC0F51F676C}"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Airplane"/>
        </a:ext>
      </dgm:extLst>
    </dgm:pt>
    <dgm:pt modelId="{986BE810-569F-408D-AEEE-63BE312E2FD6}" type="pres">
      <dgm:prSet presAssocID="{957A808D-CF8C-4127-880A-5EC0F51F676C}" presName="spaceRect" presStyleCnt="0"/>
      <dgm:spPr/>
    </dgm:pt>
    <dgm:pt modelId="{8323FC3C-6DD3-42B1-A92C-F755D6999B7E}" type="pres">
      <dgm:prSet presAssocID="{957A808D-CF8C-4127-880A-5EC0F51F676C}" presName="parTx" presStyleLbl="revTx" presStyleIdx="4" presStyleCnt="5">
        <dgm:presLayoutVars>
          <dgm:chMax val="0"/>
          <dgm:chPref val="0"/>
        </dgm:presLayoutVars>
      </dgm:prSet>
      <dgm:spPr/>
    </dgm:pt>
  </dgm:ptLst>
  <dgm:cxnLst>
    <dgm:cxn modelId="{6A364324-E2D6-44A1-A363-BD9CEF81EB8D}" type="presOf" srcId="{CA0A1C2B-FCBF-42BE-944E-39FFDF873BEA}" destId="{2DC0BF4C-A90C-4019-89ED-D7439785B446}" srcOrd="0" destOrd="0" presId="urn:microsoft.com/office/officeart/2018/2/layout/IconVerticalSolidList"/>
    <dgm:cxn modelId="{6F823843-78E9-4FC4-A620-683EAA6ED277}" srcId="{A53088B6-D58F-445D-A37F-DC6DD1BFE826}" destId="{CA0A1C2B-FCBF-42BE-944E-39FFDF873BEA}" srcOrd="2" destOrd="0" parTransId="{5E87A99A-32EC-4EF7-8AFB-3699081D0777}" sibTransId="{8333F690-E7E3-48F1-B406-6D26EB45042F}"/>
    <dgm:cxn modelId="{8E162C74-7E38-45F3-8371-039D14E0AB35}" srcId="{A53088B6-D58F-445D-A37F-DC6DD1BFE826}" destId="{1D452AE0-36E6-493E-9B66-B06E2195653A}" srcOrd="1" destOrd="0" parTransId="{B462BB7F-F797-4C82-9DF8-300F50B90EF6}" sibTransId="{6420101F-0681-43F8-B139-8EBD08AA9139}"/>
    <dgm:cxn modelId="{C538178F-A6E8-47B0-9808-1E7B545F6D38}" type="presOf" srcId="{A125E113-19B0-4A7E-A454-371A2CC392F0}" destId="{F278AC81-18B7-439D-936C-1287E2E7ED25}" srcOrd="0" destOrd="0" presId="urn:microsoft.com/office/officeart/2018/2/layout/IconVerticalSolidList"/>
    <dgm:cxn modelId="{4AEB77A0-7517-40CB-B6F0-5E4179CC70C3}" type="presOf" srcId="{1D452AE0-36E6-493E-9B66-B06E2195653A}" destId="{8BA52B3C-C2B1-42A6-A937-57F2D3EA611A}" srcOrd="0" destOrd="0" presId="urn:microsoft.com/office/officeart/2018/2/layout/IconVerticalSolidList"/>
    <dgm:cxn modelId="{F73CB8A0-16E4-49C9-8440-5535286108A0}" type="presOf" srcId="{536F6A3D-CC84-48B7-8958-BE30FF54D39C}" destId="{DB0E0358-4469-4EA6-8FAD-DB76E6C0562D}" srcOrd="0" destOrd="0" presId="urn:microsoft.com/office/officeart/2018/2/layout/IconVerticalSolidList"/>
    <dgm:cxn modelId="{606406A2-B008-444E-BE7D-D5DEFDD85D0F}" srcId="{A53088B6-D58F-445D-A37F-DC6DD1BFE826}" destId="{957A808D-CF8C-4127-880A-5EC0F51F676C}" srcOrd="4" destOrd="0" parTransId="{A28C9A57-33A1-4D76-83F6-BC5FBC4165CD}" sibTransId="{EC8F7F92-D66B-4153-9550-5F6D2DB987BC}"/>
    <dgm:cxn modelId="{AF45D7A5-CCD3-4788-9C20-1D841FB3AEDF}" type="presOf" srcId="{A53088B6-D58F-445D-A37F-DC6DD1BFE826}" destId="{F2875D71-17FE-43EF-86F3-105B52B14E2A}" srcOrd="0" destOrd="0" presId="urn:microsoft.com/office/officeart/2018/2/layout/IconVerticalSolidList"/>
    <dgm:cxn modelId="{36277ECC-6D70-4D18-854E-419A86C1EEE0}" srcId="{A53088B6-D58F-445D-A37F-DC6DD1BFE826}" destId="{536F6A3D-CC84-48B7-8958-BE30FF54D39C}" srcOrd="3" destOrd="0" parTransId="{E6C8EAD2-7E84-4F8F-849C-988FDF89ABDA}" sibTransId="{91724D4C-DD05-466D-AD82-830B95109B90}"/>
    <dgm:cxn modelId="{F72373D2-C029-4555-A944-8CBCE01B5B5E}" srcId="{A53088B6-D58F-445D-A37F-DC6DD1BFE826}" destId="{A125E113-19B0-4A7E-A454-371A2CC392F0}" srcOrd="0" destOrd="0" parTransId="{FDBE91A0-D752-440D-8220-84F6EE8BAD93}" sibTransId="{A1E39D65-3D6E-4F5F-8BAA-532AB44957BB}"/>
    <dgm:cxn modelId="{0DB074EC-2C64-4A74-8752-BAB6F3F9209E}" type="presOf" srcId="{957A808D-CF8C-4127-880A-5EC0F51F676C}" destId="{8323FC3C-6DD3-42B1-A92C-F755D6999B7E}" srcOrd="0" destOrd="0" presId="urn:microsoft.com/office/officeart/2018/2/layout/IconVerticalSolidList"/>
    <dgm:cxn modelId="{92060AC4-3B0C-4CD5-B945-4207ADDC9504}" type="presParOf" srcId="{F2875D71-17FE-43EF-86F3-105B52B14E2A}" destId="{359CEBE6-8241-4737-B1AB-C45C2FDB3A0B}" srcOrd="0" destOrd="0" presId="urn:microsoft.com/office/officeart/2018/2/layout/IconVerticalSolidList"/>
    <dgm:cxn modelId="{E061A09C-2246-4BAE-850F-4AE19AA028E7}" type="presParOf" srcId="{359CEBE6-8241-4737-B1AB-C45C2FDB3A0B}" destId="{FB19B527-B645-4D28-B8CF-05C65838987F}" srcOrd="0" destOrd="0" presId="urn:microsoft.com/office/officeart/2018/2/layout/IconVerticalSolidList"/>
    <dgm:cxn modelId="{C767936E-CB9F-456B-A559-3ECD69687A90}" type="presParOf" srcId="{359CEBE6-8241-4737-B1AB-C45C2FDB3A0B}" destId="{7DE18727-BD38-40D3-AA02-66532E78E119}" srcOrd="1" destOrd="0" presId="urn:microsoft.com/office/officeart/2018/2/layout/IconVerticalSolidList"/>
    <dgm:cxn modelId="{3AC9BD75-ECDD-47F3-8C12-F100BE9CE074}" type="presParOf" srcId="{359CEBE6-8241-4737-B1AB-C45C2FDB3A0B}" destId="{AA835D00-7AAB-4585-A8A2-649933985116}" srcOrd="2" destOrd="0" presId="urn:microsoft.com/office/officeart/2018/2/layout/IconVerticalSolidList"/>
    <dgm:cxn modelId="{21C38B94-2461-43B0-B9A4-E907F88D89AF}" type="presParOf" srcId="{359CEBE6-8241-4737-B1AB-C45C2FDB3A0B}" destId="{F278AC81-18B7-439D-936C-1287E2E7ED25}" srcOrd="3" destOrd="0" presId="urn:microsoft.com/office/officeart/2018/2/layout/IconVerticalSolidList"/>
    <dgm:cxn modelId="{6C822824-E117-4C2D-A634-BF01152E8C70}" type="presParOf" srcId="{F2875D71-17FE-43EF-86F3-105B52B14E2A}" destId="{9B04E780-BB5C-4ED2-B2B7-84E2531D0B09}" srcOrd="1" destOrd="0" presId="urn:microsoft.com/office/officeart/2018/2/layout/IconVerticalSolidList"/>
    <dgm:cxn modelId="{563EA3E4-FAD7-4560-8430-957D7F860F44}" type="presParOf" srcId="{F2875D71-17FE-43EF-86F3-105B52B14E2A}" destId="{0717F1E7-38D4-4ED6-957D-B666EF5A4DD6}" srcOrd="2" destOrd="0" presId="urn:microsoft.com/office/officeart/2018/2/layout/IconVerticalSolidList"/>
    <dgm:cxn modelId="{C45FCFD5-26D6-4B0D-8385-A03E45C42570}" type="presParOf" srcId="{0717F1E7-38D4-4ED6-957D-B666EF5A4DD6}" destId="{9B96C4D4-C3AB-484D-9982-694445CFA8A4}" srcOrd="0" destOrd="0" presId="urn:microsoft.com/office/officeart/2018/2/layout/IconVerticalSolidList"/>
    <dgm:cxn modelId="{45F7D6A2-A448-4567-861E-7805C564BBEE}" type="presParOf" srcId="{0717F1E7-38D4-4ED6-957D-B666EF5A4DD6}" destId="{ABC384B5-F53B-49B3-BC68-0FC96451E6CF}" srcOrd="1" destOrd="0" presId="urn:microsoft.com/office/officeart/2018/2/layout/IconVerticalSolidList"/>
    <dgm:cxn modelId="{704D8172-B743-466D-BA06-AAAFFADC1AA0}" type="presParOf" srcId="{0717F1E7-38D4-4ED6-957D-B666EF5A4DD6}" destId="{145D554E-AEF1-489C-88CF-F726326883F0}" srcOrd="2" destOrd="0" presId="urn:microsoft.com/office/officeart/2018/2/layout/IconVerticalSolidList"/>
    <dgm:cxn modelId="{0B0BFB65-E7AD-400A-BF61-75FBF11103C0}" type="presParOf" srcId="{0717F1E7-38D4-4ED6-957D-B666EF5A4DD6}" destId="{8BA52B3C-C2B1-42A6-A937-57F2D3EA611A}" srcOrd="3" destOrd="0" presId="urn:microsoft.com/office/officeart/2018/2/layout/IconVerticalSolidList"/>
    <dgm:cxn modelId="{B22563AD-D29B-4EC6-B918-408D5DA8B4DD}" type="presParOf" srcId="{F2875D71-17FE-43EF-86F3-105B52B14E2A}" destId="{7D7F4AC5-D575-47F7-8452-710C83EBB298}" srcOrd="3" destOrd="0" presId="urn:microsoft.com/office/officeart/2018/2/layout/IconVerticalSolidList"/>
    <dgm:cxn modelId="{2EB60DA9-09C8-4A95-9B71-E496373E257D}" type="presParOf" srcId="{F2875D71-17FE-43EF-86F3-105B52B14E2A}" destId="{8A737854-05F8-466A-B33F-436A36A47C24}" srcOrd="4" destOrd="0" presId="urn:microsoft.com/office/officeart/2018/2/layout/IconVerticalSolidList"/>
    <dgm:cxn modelId="{13082785-CEB5-492D-B668-7E4503D65F07}" type="presParOf" srcId="{8A737854-05F8-466A-B33F-436A36A47C24}" destId="{181AD3F0-6C28-41C3-9008-2B3248DB0CCD}" srcOrd="0" destOrd="0" presId="urn:microsoft.com/office/officeart/2018/2/layout/IconVerticalSolidList"/>
    <dgm:cxn modelId="{D5D6967F-EADB-4A0E-B0FB-464A64CE4044}" type="presParOf" srcId="{8A737854-05F8-466A-B33F-436A36A47C24}" destId="{FD69DED6-0D62-4996-ADA2-BA3A0018F5FA}" srcOrd="1" destOrd="0" presId="urn:microsoft.com/office/officeart/2018/2/layout/IconVerticalSolidList"/>
    <dgm:cxn modelId="{40621DEA-1D61-4B2E-87DE-CAC102E1E320}" type="presParOf" srcId="{8A737854-05F8-466A-B33F-436A36A47C24}" destId="{A76545EA-DA30-4272-910F-3876BF8E83F0}" srcOrd="2" destOrd="0" presId="urn:microsoft.com/office/officeart/2018/2/layout/IconVerticalSolidList"/>
    <dgm:cxn modelId="{693B916B-B4E5-4B34-A7F4-4C11258AD116}" type="presParOf" srcId="{8A737854-05F8-466A-B33F-436A36A47C24}" destId="{2DC0BF4C-A90C-4019-89ED-D7439785B446}" srcOrd="3" destOrd="0" presId="urn:microsoft.com/office/officeart/2018/2/layout/IconVerticalSolidList"/>
    <dgm:cxn modelId="{3A17E9D4-F425-4E26-BA79-B2DDFD285478}" type="presParOf" srcId="{F2875D71-17FE-43EF-86F3-105B52B14E2A}" destId="{761BC2A3-B08A-4274-BDB3-A7D2A2EC73B2}" srcOrd="5" destOrd="0" presId="urn:microsoft.com/office/officeart/2018/2/layout/IconVerticalSolidList"/>
    <dgm:cxn modelId="{A8D3B867-AECF-450B-A037-15A8F291D31F}" type="presParOf" srcId="{F2875D71-17FE-43EF-86F3-105B52B14E2A}" destId="{4CFC3C73-E9AC-48BB-9D5B-F66ED83652E5}" srcOrd="6" destOrd="0" presId="urn:microsoft.com/office/officeart/2018/2/layout/IconVerticalSolidList"/>
    <dgm:cxn modelId="{0C94B7C8-BCEE-460A-8015-12ADD670E27B}" type="presParOf" srcId="{4CFC3C73-E9AC-48BB-9D5B-F66ED83652E5}" destId="{E0FC408A-A1E5-4C7A-9194-D8EDFF9DA3BD}" srcOrd="0" destOrd="0" presId="urn:microsoft.com/office/officeart/2018/2/layout/IconVerticalSolidList"/>
    <dgm:cxn modelId="{EDF8F3A6-9E1D-422D-9149-91C0369E902D}" type="presParOf" srcId="{4CFC3C73-E9AC-48BB-9D5B-F66ED83652E5}" destId="{46171FC6-DBD2-4A98-8B4D-9F4482E06083}" srcOrd="1" destOrd="0" presId="urn:microsoft.com/office/officeart/2018/2/layout/IconVerticalSolidList"/>
    <dgm:cxn modelId="{36E8B7F1-4231-4B31-8CDF-E61F074C8AA8}" type="presParOf" srcId="{4CFC3C73-E9AC-48BB-9D5B-F66ED83652E5}" destId="{E67B8E9C-2DD7-4921-A78C-F5F9D68A18DF}" srcOrd="2" destOrd="0" presId="urn:microsoft.com/office/officeart/2018/2/layout/IconVerticalSolidList"/>
    <dgm:cxn modelId="{EEAA9C78-69F2-4269-82A7-144A40A3CFB0}" type="presParOf" srcId="{4CFC3C73-E9AC-48BB-9D5B-F66ED83652E5}" destId="{DB0E0358-4469-4EA6-8FAD-DB76E6C0562D}" srcOrd="3" destOrd="0" presId="urn:microsoft.com/office/officeart/2018/2/layout/IconVerticalSolidList"/>
    <dgm:cxn modelId="{3357A88A-7F25-41FC-846A-1FDA245CF970}" type="presParOf" srcId="{F2875D71-17FE-43EF-86F3-105B52B14E2A}" destId="{1D470C31-7579-4194-B524-68D8B84967B8}" srcOrd="7" destOrd="0" presId="urn:microsoft.com/office/officeart/2018/2/layout/IconVerticalSolidList"/>
    <dgm:cxn modelId="{A35D5A4F-0446-4D20-95E6-FECE8E36E1F2}" type="presParOf" srcId="{F2875D71-17FE-43EF-86F3-105B52B14E2A}" destId="{A012EB19-B9C3-42CD-A50C-E46C8714E940}" srcOrd="8" destOrd="0" presId="urn:microsoft.com/office/officeart/2018/2/layout/IconVerticalSolidList"/>
    <dgm:cxn modelId="{7E3CA3CD-6669-4477-8F80-EF2920953612}" type="presParOf" srcId="{A012EB19-B9C3-42CD-A50C-E46C8714E940}" destId="{FAAE16FF-0645-4E8E-9FDA-7D2B5AF34255}" srcOrd="0" destOrd="0" presId="urn:microsoft.com/office/officeart/2018/2/layout/IconVerticalSolidList"/>
    <dgm:cxn modelId="{AC0B44B7-9F3B-4D33-B4E4-5B68ED938A98}" type="presParOf" srcId="{A012EB19-B9C3-42CD-A50C-E46C8714E940}" destId="{744D4318-82CA-40A5-8F3C-CBD238A01E3C}" srcOrd="1" destOrd="0" presId="urn:microsoft.com/office/officeart/2018/2/layout/IconVerticalSolidList"/>
    <dgm:cxn modelId="{CB01567B-0C53-4487-B8F4-D7B2A297D678}" type="presParOf" srcId="{A012EB19-B9C3-42CD-A50C-E46C8714E940}" destId="{986BE810-569F-408D-AEEE-63BE312E2FD6}" srcOrd="2" destOrd="0" presId="urn:microsoft.com/office/officeart/2018/2/layout/IconVerticalSolidList"/>
    <dgm:cxn modelId="{DBD79180-09D7-4155-B236-22D2912F0EC3}" type="presParOf" srcId="{A012EB19-B9C3-42CD-A50C-E46C8714E940}" destId="{8323FC3C-6DD3-42B1-A92C-F755D6999B7E}"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33B87D80-B2B6-4E33-89BC-37397280D395}" type="doc">
      <dgm:prSet loTypeId="urn:microsoft.com/office/officeart/2018/2/layout/IconVerticalSolidList" loCatId="icon" qsTypeId="urn:microsoft.com/office/officeart/2005/8/quickstyle/simple1" qsCatId="simple" csTypeId="urn:microsoft.com/office/officeart/2018/5/colors/Iconchunking_neutralbg_accent3_2" csCatId="accent3" phldr="1"/>
      <dgm:spPr/>
      <dgm:t>
        <a:bodyPr/>
        <a:lstStyle/>
        <a:p>
          <a:endParaRPr lang="en-US"/>
        </a:p>
      </dgm:t>
    </dgm:pt>
    <dgm:pt modelId="{A024EEAD-3C9D-4567-855C-64B7C26D8288}">
      <dgm:prSet/>
      <dgm:spPr/>
      <dgm:t>
        <a:bodyPr/>
        <a:lstStyle/>
        <a:p>
          <a:pPr>
            <a:lnSpc>
              <a:spcPct val="100000"/>
            </a:lnSpc>
          </a:pPr>
          <a:r>
            <a:rPr lang="en-GB"/>
            <a:t>This information will already exist.</a:t>
          </a:r>
          <a:endParaRPr lang="en-US"/>
        </a:p>
      </dgm:t>
    </dgm:pt>
    <dgm:pt modelId="{FFA637F5-2246-449A-B3A8-A5690B77EC05}" type="parTrans" cxnId="{CD55B082-4E41-4068-B28D-AC70F5F0EE8D}">
      <dgm:prSet/>
      <dgm:spPr/>
      <dgm:t>
        <a:bodyPr/>
        <a:lstStyle/>
        <a:p>
          <a:endParaRPr lang="en-US"/>
        </a:p>
      </dgm:t>
    </dgm:pt>
    <dgm:pt modelId="{479F49FE-18F9-49E6-B351-1FF322D2FE9F}" type="sibTrans" cxnId="{CD55B082-4E41-4068-B28D-AC70F5F0EE8D}">
      <dgm:prSet/>
      <dgm:spPr/>
      <dgm:t>
        <a:bodyPr/>
        <a:lstStyle/>
        <a:p>
          <a:endParaRPr lang="en-US"/>
        </a:p>
      </dgm:t>
    </dgm:pt>
    <dgm:pt modelId="{3CA8B158-593A-4BDF-822F-C6825A5FF4EB}">
      <dgm:prSet/>
      <dgm:spPr/>
      <dgm:t>
        <a:bodyPr/>
        <a:lstStyle/>
        <a:p>
          <a:pPr>
            <a:lnSpc>
              <a:spcPct val="100000"/>
            </a:lnSpc>
          </a:pPr>
          <a:r>
            <a:rPr lang="en-GB"/>
            <a:t>You will probably have this given to you in your scenario.</a:t>
          </a:r>
          <a:endParaRPr lang="en-US"/>
        </a:p>
      </dgm:t>
    </dgm:pt>
    <dgm:pt modelId="{54C2E48A-9B7A-4476-ACCF-4D2923D3162D}" type="parTrans" cxnId="{3E77B322-2A93-425B-B5C8-74B1360F4D6D}">
      <dgm:prSet/>
      <dgm:spPr/>
      <dgm:t>
        <a:bodyPr/>
        <a:lstStyle/>
        <a:p>
          <a:endParaRPr lang="en-US"/>
        </a:p>
      </dgm:t>
    </dgm:pt>
    <dgm:pt modelId="{A443FCAB-8A4B-42BA-BC00-81945B8030F0}" type="sibTrans" cxnId="{3E77B322-2A93-425B-B5C8-74B1360F4D6D}">
      <dgm:prSet/>
      <dgm:spPr/>
      <dgm:t>
        <a:bodyPr/>
        <a:lstStyle/>
        <a:p>
          <a:endParaRPr lang="en-US"/>
        </a:p>
      </dgm:t>
    </dgm:pt>
    <dgm:pt modelId="{AFDB7449-C7B9-44A4-977E-DF0FF444C7BE}">
      <dgm:prSet/>
      <dgm:spPr/>
      <dgm:t>
        <a:bodyPr/>
        <a:lstStyle/>
        <a:p>
          <a:pPr>
            <a:lnSpc>
              <a:spcPct val="100000"/>
            </a:lnSpc>
          </a:pPr>
          <a:r>
            <a:rPr lang="en-GB" dirty="0"/>
            <a:t>It might exist as a data file within the business.</a:t>
          </a:r>
          <a:endParaRPr lang="en-US" dirty="0"/>
        </a:p>
      </dgm:t>
    </dgm:pt>
    <dgm:pt modelId="{3265FD3E-F09A-4D65-9770-8F58D001BB61}" type="parTrans" cxnId="{1A975B7B-144C-4CAB-996C-97F695B2BEDD}">
      <dgm:prSet/>
      <dgm:spPr/>
      <dgm:t>
        <a:bodyPr/>
        <a:lstStyle/>
        <a:p>
          <a:endParaRPr lang="en-US"/>
        </a:p>
      </dgm:t>
    </dgm:pt>
    <dgm:pt modelId="{EF462298-410C-46E6-B9C9-CA7DD872C287}" type="sibTrans" cxnId="{1A975B7B-144C-4CAB-996C-97F695B2BEDD}">
      <dgm:prSet/>
      <dgm:spPr/>
      <dgm:t>
        <a:bodyPr/>
        <a:lstStyle/>
        <a:p>
          <a:endParaRPr lang="en-US"/>
        </a:p>
      </dgm:t>
    </dgm:pt>
    <dgm:pt modelId="{E1B6A766-27B7-486B-9AE8-64174AB410E5}">
      <dgm:prSet/>
      <dgm:spPr/>
      <dgm:t>
        <a:bodyPr/>
        <a:lstStyle/>
        <a:p>
          <a:pPr>
            <a:lnSpc>
              <a:spcPct val="100000"/>
            </a:lnSpc>
          </a:pPr>
          <a:r>
            <a:rPr lang="en-GB"/>
            <a:t>This might also be commonly available information.</a:t>
          </a:r>
          <a:endParaRPr lang="en-US"/>
        </a:p>
      </dgm:t>
    </dgm:pt>
    <dgm:pt modelId="{2E720AAE-6263-454C-8638-487CC79A81BC}" type="parTrans" cxnId="{CE425092-4908-462D-BD77-EF74856414D0}">
      <dgm:prSet/>
      <dgm:spPr/>
      <dgm:t>
        <a:bodyPr/>
        <a:lstStyle/>
        <a:p>
          <a:endParaRPr lang="en-US"/>
        </a:p>
      </dgm:t>
    </dgm:pt>
    <dgm:pt modelId="{22E1BC27-D268-44EF-AC21-A0BD9A853DF2}" type="sibTrans" cxnId="{CE425092-4908-462D-BD77-EF74856414D0}">
      <dgm:prSet/>
      <dgm:spPr/>
      <dgm:t>
        <a:bodyPr/>
        <a:lstStyle/>
        <a:p>
          <a:endParaRPr lang="en-US"/>
        </a:p>
      </dgm:t>
    </dgm:pt>
    <dgm:pt modelId="{F96BFDC2-164B-46E2-926D-6F8CF0487B62}">
      <dgm:prSet/>
      <dgm:spPr/>
      <dgm:t>
        <a:bodyPr/>
        <a:lstStyle/>
        <a:p>
          <a:pPr>
            <a:lnSpc>
              <a:spcPct val="100000"/>
            </a:lnSpc>
          </a:pPr>
          <a:r>
            <a:rPr lang="en-GB" dirty="0"/>
            <a:t>For example, if you are designing a physics model, you would already know the gravitational constant of 9.81 m/s</a:t>
          </a:r>
          <a:r>
            <a:rPr lang="en-GB" baseline="30000" dirty="0"/>
            <a:t>2</a:t>
          </a:r>
          <a:r>
            <a:rPr lang="en-GB" dirty="0"/>
            <a:t>.</a:t>
          </a:r>
          <a:endParaRPr lang="en-US" dirty="0"/>
        </a:p>
      </dgm:t>
    </dgm:pt>
    <dgm:pt modelId="{8E232D82-2D09-4BF5-9C15-7B4A9ECB7FF8}" type="parTrans" cxnId="{C1A7CB56-DCA2-4856-A007-B2B25F1DF6EC}">
      <dgm:prSet/>
      <dgm:spPr/>
      <dgm:t>
        <a:bodyPr/>
        <a:lstStyle/>
        <a:p>
          <a:endParaRPr lang="en-US"/>
        </a:p>
      </dgm:t>
    </dgm:pt>
    <dgm:pt modelId="{D0349162-9659-4F4F-8715-553DE5DD2F18}" type="sibTrans" cxnId="{C1A7CB56-DCA2-4856-A007-B2B25F1DF6EC}">
      <dgm:prSet/>
      <dgm:spPr/>
      <dgm:t>
        <a:bodyPr/>
        <a:lstStyle/>
        <a:p>
          <a:endParaRPr lang="en-US"/>
        </a:p>
      </dgm:t>
    </dgm:pt>
    <dgm:pt modelId="{FB96DE39-941C-49E4-8816-F1D7CC4D0C73}" type="pres">
      <dgm:prSet presAssocID="{33B87D80-B2B6-4E33-89BC-37397280D395}" presName="root" presStyleCnt="0">
        <dgm:presLayoutVars>
          <dgm:dir/>
          <dgm:resizeHandles val="exact"/>
        </dgm:presLayoutVars>
      </dgm:prSet>
      <dgm:spPr/>
    </dgm:pt>
    <dgm:pt modelId="{F743352F-ABB8-4A6A-B876-C18B219C1DF9}" type="pres">
      <dgm:prSet presAssocID="{A024EEAD-3C9D-4567-855C-64B7C26D8288}" presName="compNode" presStyleCnt="0"/>
      <dgm:spPr/>
    </dgm:pt>
    <dgm:pt modelId="{A3916309-08C9-4C7C-9037-C4853B1A3C89}" type="pres">
      <dgm:prSet presAssocID="{A024EEAD-3C9D-4567-855C-64B7C26D8288}" presName="bgRect" presStyleLbl="bgShp" presStyleIdx="0" presStyleCnt="5"/>
      <dgm:spPr/>
    </dgm:pt>
    <dgm:pt modelId="{86F724C7-7C53-483A-B95B-FDC803310124}" type="pres">
      <dgm:prSet presAssocID="{A024EEAD-3C9D-4567-855C-64B7C26D8288}"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ank"/>
        </a:ext>
      </dgm:extLst>
    </dgm:pt>
    <dgm:pt modelId="{5ACB3E5A-0EE1-49EB-861D-A8FC70108EC8}" type="pres">
      <dgm:prSet presAssocID="{A024EEAD-3C9D-4567-855C-64B7C26D8288}" presName="spaceRect" presStyleCnt="0"/>
      <dgm:spPr/>
    </dgm:pt>
    <dgm:pt modelId="{042ED0A9-4E82-4FF7-AF23-793C9A8D62CB}" type="pres">
      <dgm:prSet presAssocID="{A024EEAD-3C9D-4567-855C-64B7C26D8288}" presName="parTx" presStyleLbl="revTx" presStyleIdx="0" presStyleCnt="5">
        <dgm:presLayoutVars>
          <dgm:chMax val="0"/>
          <dgm:chPref val="0"/>
        </dgm:presLayoutVars>
      </dgm:prSet>
      <dgm:spPr/>
    </dgm:pt>
    <dgm:pt modelId="{1047801D-3F9A-4306-8386-7D6E84F4660F}" type="pres">
      <dgm:prSet presAssocID="{479F49FE-18F9-49E6-B351-1FF322D2FE9F}" presName="sibTrans" presStyleCnt="0"/>
      <dgm:spPr/>
    </dgm:pt>
    <dgm:pt modelId="{207CFDFB-A368-4148-8678-AAA1032B2710}" type="pres">
      <dgm:prSet presAssocID="{3CA8B158-593A-4BDF-822F-C6825A5FF4EB}" presName="compNode" presStyleCnt="0"/>
      <dgm:spPr/>
    </dgm:pt>
    <dgm:pt modelId="{F77C816C-B1EA-4BAE-A681-89D77AB33415}" type="pres">
      <dgm:prSet presAssocID="{3CA8B158-593A-4BDF-822F-C6825A5FF4EB}" presName="bgRect" presStyleLbl="bgShp" presStyleIdx="1" presStyleCnt="5"/>
      <dgm:spPr/>
    </dgm:pt>
    <dgm:pt modelId="{674B2AA8-97AA-44F4-94F3-352B7E7B39BC}" type="pres">
      <dgm:prSet presAssocID="{3CA8B158-593A-4BDF-822F-C6825A5FF4EB}"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onfused Person"/>
        </a:ext>
      </dgm:extLst>
    </dgm:pt>
    <dgm:pt modelId="{42EFBCD8-7B87-4D5A-888F-983B987264AA}" type="pres">
      <dgm:prSet presAssocID="{3CA8B158-593A-4BDF-822F-C6825A5FF4EB}" presName="spaceRect" presStyleCnt="0"/>
      <dgm:spPr/>
    </dgm:pt>
    <dgm:pt modelId="{1586E04A-F0B6-43BD-BDEB-D0800B5DAFF3}" type="pres">
      <dgm:prSet presAssocID="{3CA8B158-593A-4BDF-822F-C6825A5FF4EB}" presName="parTx" presStyleLbl="revTx" presStyleIdx="1" presStyleCnt="5">
        <dgm:presLayoutVars>
          <dgm:chMax val="0"/>
          <dgm:chPref val="0"/>
        </dgm:presLayoutVars>
      </dgm:prSet>
      <dgm:spPr/>
    </dgm:pt>
    <dgm:pt modelId="{3C65657D-035C-4DEC-A240-3C4B8393B323}" type="pres">
      <dgm:prSet presAssocID="{A443FCAB-8A4B-42BA-BC00-81945B8030F0}" presName="sibTrans" presStyleCnt="0"/>
      <dgm:spPr/>
    </dgm:pt>
    <dgm:pt modelId="{424B151D-764E-4217-8798-B7C44383DB8B}" type="pres">
      <dgm:prSet presAssocID="{AFDB7449-C7B9-44A4-977E-DF0FF444C7BE}" presName="compNode" presStyleCnt="0"/>
      <dgm:spPr/>
    </dgm:pt>
    <dgm:pt modelId="{504FB48D-B825-4412-AB21-CE53B761A638}" type="pres">
      <dgm:prSet presAssocID="{AFDB7449-C7B9-44A4-977E-DF0FF444C7BE}" presName="bgRect" presStyleLbl="bgShp" presStyleIdx="2" presStyleCnt="5"/>
      <dgm:spPr/>
    </dgm:pt>
    <dgm:pt modelId="{FA81BD57-F87A-460B-8A68-13FA79C63C60}" type="pres">
      <dgm:prSet presAssocID="{AFDB7449-C7B9-44A4-977E-DF0FF444C7BE}"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yncing Cloud"/>
        </a:ext>
      </dgm:extLst>
    </dgm:pt>
    <dgm:pt modelId="{EE70FAE8-8D00-43BA-8634-8ABB5672BC8C}" type="pres">
      <dgm:prSet presAssocID="{AFDB7449-C7B9-44A4-977E-DF0FF444C7BE}" presName="spaceRect" presStyleCnt="0"/>
      <dgm:spPr/>
    </dgm:pt>
    <dgm:pt modelId="{3AE34A2A-B9DE-4DDE-A43E-7B4A381348FF}" type="pres">
      <dgm:prSet presAssocID="{AFDB7449-C7B9-44A4-977E-DF0FF444C7BE}" presName="parTx" presStyleLbl="revTx" presStyleIdx="2" presStyleCnt="5">
        <dgm:presLayoutVars>
          <dgm:chMax val="0"/>
          <dgm:chPref val="0"/>
        </dgm:presLayoutVars>
      </dgm:prSet>
      <dgm:spPr/>
    </dgm:pt>
    <dgm:pt modelId="{A7A3F935-23BA-4A31-AE2E-863EC8988F32}" type="pres">
      <dgm:prSet presAssocID="{EF462298-410C-46E6-B9C9-CA7DD872C287}" presName="sibTrans" presStyleCnt="0"/>
      <dgm:spPr/>
    </dgm:pt>
    <dgm:pt modelId="{CFF9F60B-60C2-4E89-AB62-B2B3850579BA}" type="pres">
      <dgm:prSet presAssocID="{E1B6A766-27B7-486B-9AE8-64174AB410E5}" presName="compNode" presStyleCnt="0"/>
      <dgm:spPr/>
    </dgm:pt>
    <dgm:pt modelId="{D0F2244A-3FDD-4D9A-B1C4-6FF0BE1CC63C}" type="pres">
      <dgm:prSet presAssocID="{E1B6A766-27B7-486B-9AE8-64174AB410E5}" presName="bgRect" presStyleLbl="bgShp" presStyleIdx="3" presStyleCnt="5"/>
      <dgm:spPr/>
    </dgm:pt>
    <dgm:pt modelId="{B972159F-D433-49AC-8BDA-C213313C7945}" type="pres">
      <dgm:prSet presAssocID="{E1B6A766-27B7-486B-9AE8-64174AB410E5}"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Tongue"/>
        </a:ext>
      </dgm:extLst>
    </dgm:pt>
    <dgm:pt modelId="{2450DCC7-FBB1-4388-9245-E034212E61EA}" type="pres">
      <dgm:prSet presAssocID="{E1B6A766-27B7-486B-9AE8-64174AB410E5}" presName="spaceRect" presStyleCnt="0"/>
      <dgm:spPr/>
    </dgm:pt>
    <dgm:pt modelId="{15690CB4-2D2F-449C-AF39-EA34EB7D7A94}" type="pres">
      <dgm:prSet presAssocID="{E1B6A766-27B7-486B-9AE8-64174AB410E5}" presName="parTx" presStyleLbl="revTx" presStyleIdx="3" presStyleCnt="5">
        <dgm:presLayoutVars>
          <dgm:chMax val="0"/>
          <dgm:chPref val="0"/>
        </dgm:presLayoutVars>
      </dgm:prSet>
      <dgm:spPr/>
    </dgm:pt>
    <dgm:pt modelId="{3FE0CE09-A434-4428-936D-03E45E7F3352}" type="pres">
      <dgm:prSet presAssocID="{22E1BC27-D268-44EF-AC21-A0BD9A853DF2}" presName="sibTrans" presStyleCnt="0"/>
      <dgm:spPr/>
    </dgm:pt>
    <dgm:pt modelId="{6BEEF4AC-2B99-4373-B737-3C6E4FF4B0FE}" type="pres">
      <dgm:prSet presAssocID="{F96BFDC2-164B-46E2-926D-6F8CF0487B62}" presName="compNode" presStyleCnt="0"/>
      <dgm:spPr/>
    </dgm:pt>
    <dgm:pt modelId="{4F2D7B85-C3B4-48D9-8521-7C23154FAAAE}" type="pres">
      <dgm:prSet presAssocID="{F96BFDC2-164B-46E2-926D-6F8CF0487B62}" presName="bgRect" presStyleLbl="bgShp" presStyleIdx="4" presStyleCnt="5"/>
      <dgm:spPr/>
    </dgm:pt>
    <dgm:pt modelId="{BF2C67E0-6B58-49D5-A161-06D932F1E51A}" type="pres">
      <dgm:prSet presAssocID="{F96BFDC2-164B-46E2-926D-6F8CF0487B62}"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Drawing Compass"/>
        </a:ext>
      </dgm:extLst>
    </dgm:pt>
    <dgm:pt modelId="{530FB7D0-05BE-448D-AEF6-5A55B983FF45}" type="pres">
      <dgm:prSet presAssocID="{F96BFDC2-164B-46E2-926D-6F8CF0487B62}" presName="spaceRect" presStyleCnt="0"/>
      <dgm:spPr/>
    </dgm:pt>
    <dgm:pt modelId="{488D8CAB-176B-4192-9594-AB79B5F47C22}" type="pres">
      <dgm:prSet presAssocID="{F96BFDC2-164B-46E2-926D-6F8CF0487B62}" presName="parTx" presStyleLbl="revTx" presStyleIdx="4" presStyleCnt="5">
        <dgm:presLayoutVars>
          <dgm:chMax val="0"/>
          <dgm:chPref val="0"/>
        </dgm:presLayoutVars>
      </dgm:prSet>
      <dgm:spPr/>
    </dgm:pt>
  </dgm:ptLst>
  <dgm:cxnLst>
    <dgm:cxn modelId="{62470F06-7510-43A7-B5EB-D83C6C209721}" type="presOf" srcId="{E1B6A766-27B7-486B-9AE8-64174AB410E5}" destId="{15690CB4-2D2F-449C-AF39-EA34EB7D7A94}" srcOrd="0" destOrd="0" presId="urn:microsoft.com/office/officeart/2018/2/layout/IconVerticalSolidList"/>
    <dgm:cxn modelId="{3E77B322-2A93-425B-B5C8-74B1360F4D6D}" srcId="{33B87D80-B2B6-4E33-89BC-37397280D395}" destId="{3CA8B158-593A-4BDF-822F-C6825A5FF4EB}" srcOrd="1" destOrd="0" parTransId="{54C2E48A-9B7A-4476-ACCF-4D2923D3162D}" sibTransId="{A443FCAB-8A4B-42BA-BC00-81945B8030F0}"/>
    <dgm:cxn modelId="{A10DAA4A-5B90-4647-9FE0-A2705BAA2052}" type="presOf" srcId="{3CA8B158-593A-4BDF-822F-C6825A5FF4EB}" destId="{1586E04A-F0B6-43BD-BDEB-D0800B5DAFF3}" srcOrd="0" destOrd="0" presId="urn:microsoft.com/office/officeart/2018/2/layout/IconVerticalSolidList"/>
    <dgm:cxn modelId="{C1A7CB56-DCA2-4856-A007-B2B25F1DF6EC}" srcId="{33B87D80-B2B6-4E33-89BC-37397280D395}" destId="{F96BFDC2-164B-46E2-926D-6F8CF0487B62}" srcOrd="4" destOrd="0" parTransId="{8E232D82-2D09-4BF5-9C15-7B4A9ECB7FF8}" sibTransId="{D0349162-9659-4F4F-8715-553DE5DD2F18}"/>
    <dgm:cxn modelId="{1A975B7B-144C-4CAB-996C-97F695B2BEDD}" srcId="{33B87D80-B2B6-4E33-89BC-37397280D395}" destId="{AFDB7449-C7B9-44A4-977E-DF0FF444C7BE}" srcOrd="2" destOrd="0" parTransId="{3265FD3E-F09A-4D65-9770-8F58D001BB61}" sibTransId="{EF462298-410C-46E6-B9C9-CA7DD872C287}"/>
    <dgm:cxn modelId="{C017767D-CEFF-4EBD-BA40-BF1B46818ABF}" type="presOf" srcId="{AFDB7449-C7B9-44A4-977E-DF0FF444C7BE}" destId="{3AE34A2A-B9DE-4DDE-A43E-7B4A381348FF}" srcOrd="0" destOrd="0" presId="urn:microsoft.com/office/officeart/2018/2/layout/IconVerticalSolidList"/>
    <dgm:cxn modelId="{CD55B082-4E41-4068-B28D-AC70F5F0EE8D}" srcId="{33B87D80-B2B6-4E33-89BC-37397280D395}" destId="{A024EEAD-3C9D-4567-855C-64B7C26D8288}" srcOrd="0" destOrd="0" parTransId="{FFA637F5-2246-449A-B3A8-A5690B77EC05}" sibTransId="{479F49FE-18F9-49E6-B351-1FF322D2FE9F}"/>
    <dgm:cxn modelId="{CE425092-4908-462D-BD77-EF74856414D0}" srcId="{33B87D80-B2B6-4E33-89BC-37397280D395}" destId="{E1B6A766-27B7-486B-9AE8-64174AB410E5}" srcOrd="3" destOrd="0" parTransId="{2E720AAE-6263-454C-8638-487CC79A81BC}" sibTransId="{22E1BC27-D268-44EF-AC21-A0BD9A853DF2}"/>
    <dgm:cxn modelId="{5CDBF99E-71F3-46C0-B2FD-2F884EAFF25B}" type="presOf" srcId="{A024EEAD-3C9D-4567-855C-64B7C26D8288}" destId="{042ED0A9-4E82-4FF7-AF23-793C9A8D62CB}" srcOrd="0" destOrd="0" presId="urn:microsoft.com/office/officeart/2018/2/layout/IconVerticalSolidList"/>
    <dgm:cxn modelId="{476AA2BB-7662-46DC-B980-2FDE6DEE6E5A}" type="presOf" srcId="{F96BFDC2-164B-46E2-926D-6F8CF0487B62}" destId="{488D8CAB-176B-4192-9594-AB79B5F47C22}" srcOrd="0" destOrd="0" presId="urn:microsoft.com/office/officeart/2018/2/layout/IconVerticalSolidList"/>
    <dgm:cxn modelId="{2A928EF3-716E-4C76-BF3C-5D371E365C9F}" type="presOf" srcId="{33B87D80-B2B6-4E33-89BC-37397280D395}" destId="{FB96DE39-941C-49E4-8816-F1D7CC4D0C73}" srcOrd="0" destOrd="0" presId="urn:microsoft.com/office/officeart/2018/2/layout/IconVerticalSolidList"/>
    <dgm:cxn modelId="{B23BE6D8-634C-4A9B-9990-5A6C78E4F074}" type="presParOf" srcId="{FB96DE39-941C-49E4-8816-F1D7CC4D0C73}" destId="{F743352F-ABB8-4A6A-B876-C18B219C1DF9}" srcOrd="0" destOrd="0" presId="urn:microsoft.com/office/officeart/2018/2/layout/IconVerticalSolidList"/>
    <dgm:cxn modelId="{086B30AB-D2C2-4497-B560-968DEC712AD5}" type="presParOf" srcId="{F743352F-ABB8-4A6A-B876-C18B219C1DF9}" destId="{A3916309-08C9-4C7C-9037-C4853B1A3C89}" srcOrd="0" destOrd="0" presId="urn:microsoft.com/office/officeart/2018/2/layout/IconVerticalSolidList"/>
    <dgm:cxn modelId="{FEC9BCDD-9376-4739-9385-F06485C8FB5B}" type="presParOf" srcId="{F743352F-ABB8-4A6A-B876-C18B219C1DF9}" destId="{86F724C7-7C53-483A-B95B-FDC803310124}" srcOrd="1" destOrd="0" presId="urn:microsoft.com/office/officeart/2018/2/layout/IconVerticalSolidList"/>
    <dgm:cxn modelId="{6BB96180-6E10-4551-A9F4-AD56B9FE5A13}" type="presParOf" srcId="{F743352F-ABB8-4A6A-B876-C18B219C1DF9}" destId="{5ACB3E5A-0EE1-49EB-861D-A8FC70108EC8}" srcOrd="2" destOrd="0" presId="urn:microsoft.com/office/officeart/2018/2/layout/IconVerticalSolidList"/>
    <dgm:cxn modelId="{376A8415-56AE-4D21-A1D9-75CAD0975F2D}" type="presParOf" srcId="{F743352F-ABB8-4A6A-B876-C18B219C1DF9}" destId="{042ED0A9-4E82-4FF7-AF23-793C9A8D62CB}" srcOrd="3" destOrd="0" presId="urn:microsoft.com/office/officeart/2018/2/layout/IconVerticalSolidList"/>
    <dgm:cxn modelId="{F93020B3-ECD7-4B17-B60F-AEF54CD07684}" type="presParOf" srcId="{FB96DE39-941C-49E4-8816-F1D7CC4D0C73}" destId="{1047801D-3F9A-4306-8386-7D6E84F4660F}" srcOrd="1" destOrd="0" presId="urn:microsoft.com/office/officeart/2018/2/layout/IconVerticalSolidList"/>
    <dgm:cxn modelId="{4A58E07F-6926-4497-BC3B-8C0D9CD62809}" type="presParOf" srcId="{FB96DE39-941C-49E4-8816-F1D7CC4D0C73}" destId="{207CFDFB-A368-4148-8678-AAA1032B2710}" srcOrd="2" destOrd="0" presId="urn:microsoft.com/office/officeart/2018/2/layout/IconVerticalSolidList"/>
    <dgm:cxn modelId="{A0E2CC81-DB50-435A-9274-BF8C3542A310}" type="presParOf" srcId="{207CFDFB-A368-4148-8678-AAA1032B2710}" destId="{F77C816C-B1EA-4BAE-A681-89D77AB33415}" srcOrd="0" destOrd="0" presId="urn:microsoft.com/office/officeart/2018/2/layout/IconVerticalSolidList"/>
    <dgm:cxn modelId="{D30D67BF-EC8D-4324-838A-031556983A02}" type="presParOf" srcId="{207CFDFB-A368-4148-8678-AAA1032B2710}" destId="{674B2AA8-97AA-44F4-94F3-352B7E7B39BC}" srcOrd="1" destOrd="0" presId="urn:microsoft.com/office/officeart/2018/2/layout/IconVerticalSolidList"/>
    <dgm:cxn modelId="{5017F0DA-21A1-4C49-AC58-D299DB75A90A}" type="presParOf" srcId="{207CFDFB-A368-4148-8678-AAA1032B2710}" destId="{42EFBCD8-7B87-4D5A-888F-983B987264AA}" srcOrd="2" destOrd="0" presId="urn:microsoft.com/office/officeart/2018/2/layout/IconVerticalSolidList"/>
    <dgm:cxn modelId="{EF7D9E04-4468-47BD-BC2F-B34AAE571408}" type="presParOf" srcId="{207CFDFB-A368-4148-8678-AAA1032B2710}" destId="{1586E04A-F0B6-43BD-BDEB-D0800B5DAFF3}" srcOrd="3" destOrd="0" presId="urn:microsoft.com/office/officeart/2018/2/layout/IconVerticalSolidList"/>
    <dgm:cxn modelId="{9B63E3C0-DB84-409D-AF16-90C8D49F0501}" type="presParOf" srcId="{FB96DE39-941C-49E4-8816-F1D7CC4D0C73}" destId="{3C65657D-035C-4DEC-A240-3C4B8393B323}" srcOrd="3" destOrd="0" presId="urn:microsoft.com/office/officeart/2018/2/layout/IconVerticalSolidList"/>
    <dgm:cxn modelId="{55EB73F5-14DB-485F-976E-0319BB0C7AC7}" type="presParOf" srcId="{FB96DE39-941C-49E4-8816-F1D7CC4D0C73}" destId="{424B151D-764E-4217-8798-B7C44383DB8B}" srcOrd="4" destOrd="0" presId="urn:microsoft.com/office/officeart/2018/2/layout/IconVerticalSolidList"/>
    <dgm:cxn modelId="{0EA513C0-11FF-457D-9E6A-428146054F0D}" type="presParOf" srcId="{424B151D-764E-4217-8798-B7C44383DB8B}" destId="{504FB48D-B825-4412-AB21-CE53B761A638}" srcOrd="0" destOrd="0" presId="urn:microsoft.com/office/officeart/2018/2/layout/IconVerticalSolidList"/>
    <dgm:cxn modelId="{62C77732-4C5B-4284-8209-4F1F4386BB82}" type="presParOf" srcId="{424B151D-764E-4217-8798-B7C44383DB8B}" destId="{FA81BD57-F87A-460B-8A68-13FA79C63C60}" srcOrd="1" destOrd="0" presId="urn:microsoft.com/office/officeart/2018/2/layout/IconVerticalSolidList"/>
    <dgm:cxn modelId="{BEDDB203-9729-4948-B7A9-CE95B771656C}" type="presParOf" srcId="{424B151D-764E-4217-8798-B7C44383DB8B}" destId="{EE70FAE8-8D00-43BA-8634-8ABB5672BC8C}" srcOrd="2" destOrd="0" presId="urn:microsoft.com/office/officeart/2018/2/layout/IconVerticalSolidList"/>
    <dgm:cxn modelId="{F78EFECB-6AF1-4583-8A4F-6CF51D622CF2}" type="presParOf" srcId="{424B151D-764E-4217-8798-B7C44383DB8B}" destId="{3AE34A2A-B9DE-4DDE-A43E-7B4A381348FF}" srcOrd="3" destOrd="0" presId="urn:microsoft.com/office/officeart/2018/2/layout/IconVerticalSolidList"/>
    <dgm:cxn modelId="{39550DF1-1CB4-4C63-9F14-45080E202F8D}" type="presParOf" srcId="{FB96DE39-941C-49E4-8816-F1D7CC4D0C73}" destId="{A7A3F935-23BA-4A31-AE2E-863EC8988F32}" srcOrd="5" destOrd="0" presId="urn:microsoft.com/office/officeart/2018/2/layout/IconVerticalSolidList"/>
    <dgm:cxn modelId="{23473B9E-348C-4BB8-808F-9D696A158AE1}" type="presParOf" srcId="{FB96DE39-941C-49E4-8816-F1D7CC4D0C73}" destId="{CFF9F60B-60C2-4E89-AB62-B2B3850579BA}" srcOrd="6" destOrd="0" presId="urn:microsoft.com/office/officeart/2018/2/layout/IconVerticalSolidList"/>
    <dgm:cxn modelId="{1CCABF52-74D2-48C7-B165-94BE360ED86D}" type="presParOf" srcId="{CFF9F60B-60C2-4E89-AB62-B2B3850579BA}" destId="{D0F2244A-3FDD-4D9A-B1C4-6FF0BE1CC63C}" srcOrd="0" destOrd="0" presId="urn:microsoft.com/office/officeart/2018/2/layout/IconVerticalSolidList"/>
    <dgm:cxn modelId="{CE7D7E6F-EBBD-4B47-8129-CDA6DE21C62E}" type="presParOf" srcId="{CFF9F60B-60C2-4E89-AB62-B2B3850579BA}" destId="{B972159F-D433-49AC-8BDA-C213313C7945}" srcOrd="1" destOrd="0" presId="urn:microsoft.com/office/officeart/2018/2/layout/IconVerticalSolidList"/>
    <dgm:cxn modelId="{7FF14D0D-CC84-4DD6-9BBD-26BB6E83149F}" type="presParOf" srcId="{CFF9F60B-60C2-4E89-AB62-B2B3850579BA}" destId="{2450DCC7-FBB1-4388-9245-E034212E61EA}" srcOrd="2" destOrd="0" presId="urn:microsoft.com/office/officeart/2018/2/layout/IconVerticalSolidList"/>
    <dgm:cxn modelId="{A7F54670-54C5-45C7-A553-70151CE6D7A2}" type="presParOf" srcId="{CFF9F60B-60C2-4E89-AB62-B2B3850579BA}" destId="{15690CB4-2D2F-449C-AF39-EA34EB7D7A94}" srcOrd="3" destOrd="0" presId="urn:microsoft.com/office/officeart/2018/2/layout/IconVerticalSolidList"/>
    <dgm:cxn modelId="{2717B8A9-4E72-425E-8C10-88774213241A}" type="presParOf" srcId="{FB96DE39-941C-49E4-8816-F1D7CC4D0C73}" destId="{3FE0CE09-A434-4428-936D-03E45E7F3352}" srcOrd="7" destOrd="0" presId="urn:microsoft.com/office/officeart/2018/2/layout/IconVerticalSolidList"/>
    <dgm:cxn modelId="{B6527A19-A6A0-4422-8502-CCD9491AB482}" type="presParOf" srcId="{FB96DE39-941C-49E4-8816-F1D7CC4D0C73}" destId="{6BEEF4AC-2B99-4373-B737-3C6E4FF4B0FE}" srcOrd="8" destOrd="0" presId="urn:microsoft.com/office/officeart/2018/2/layout/IconVerticalSolidList"/>
    <dgm:cxn modelId="{49612DFF-A900-4F3E-B01F-B4CA08D1D141}" type="presParOf" srcId="{6BEEF4AC-2B99-4373-B737-3C6E4FF4B0FE}" destId="{4F2D7B85-C3B4-48D9-8521-7C23154FAAAE}" srcOrd="0" destOrd="0" presId="urn:microsoft.com/office/officeart/2018/2/layout/IconVerticalSolidList"/>
    <dgm:cxn modelId="{94D0F6D6-8727-481A-B4A3-F219BF3F3AF4}" type="presParOf" srcId="{6BEEF4AC-2B99-4373-B737-3C6E4FF4B0FE}" destId="{BF2C67E0-6B58-49D5-A161-06D932F1E51A}" srcOrd="1" destOrd="0" presId="urn:microsoft.com/office/officeart/2018/2/layout/IconVerticalSolidList"/>
    <dgm:cxn modelId="{6B47D797-C8BE-4687-9394-0665AAB8FBCC}" type="presParOf" srcId="{6BEEF4AC-2B99-4373-B737-3C6E4FF4B0FE}" destId="{530FB7D0-05BE-448D-AEF6-5A55B983FF45}" srcOrd="2" destOrd="0" presId="urn:microsoft.com/office/officeart/2018/2/layout/IconVerticalSolidList"/>
    <dgm:cxn modelId="{19B97165-B703-4E3E-A0B9-63D0AAF1F06E}" type="presParOf" srcId="{6BEEF4AC-2B99-4373-B737-3C6E4FF4B0FE}" destId="{488D8CAB-176B-4192-9594-AB79B5F47C22}"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9245886B-E746-4B8E-8F5B-19A316139D74}" type="doc">
      <dgm:prSet loTypeId="urn:microsoft.com/office/officeart/2018/2/layout/IconVerticalSolidList" loCatId="icon" qsTypeId="urn:microsoft.com/office/officeart/2005/8/quickstyle/simple1" qsCatId="simple" csTypeId="urn:microsoft.com/office/officeart/2018/5/colors/Iconchunking_neutralbg_accent0_3" csCatId="mainScheme" phldr="1"/>
      <dgm:spPr/>
      <dgm:t>
        <a:bodyPr/>
        <a:lstStyle/>
        <a:p>
          <a:endParaRPr lang="en-US"/>
        </a:p>
      </dgm:t>
    </dgm:pt>
    <dgm:pt modelId="{E92DB567-E5C7-443D-A68B-0E47972B4519}">
      <dgm:prSet/>
      <dgm:spPr/>
      <dgm:t>
        <a:bodyPr/>
        <a:lstStyle/>
        <a:p>
          <a:r>
            <a:rPr lang="en-GB" dirty="0"/>
            <a:t>Additional information is information that the data model needs that is </a:t>
          </a:r>
          <a:r>
            <a:rPr lang="en-GB" b="1" u="sng" dirty="0"/>
            <a:t>not</a:t>
          </a:r>
          <a:r>
            <a:rPr lang="en-GB" dirty="0"/>
            <a:t> provided in the scenario.</a:t>
          </a:r>
          <a:endParaRPr lang="en-US" dirty="0"/>
        </a:p>
      </dgm:t>
    </dgm:pt>
    <dgm:pt modelId="{9A073E1D-7258-4B20-8979-12B7576FC48B}" type="parTrans" cxnId="{9841C204-1108-4F18-99CB-8FB5F83E342B}">
      <dgm:prSet/>
      <dgm:spPr/>
      <dgm:t>
        <a:bodyPr/>
        <a:lstStyle/>
        <a:p>
          <a:endParaRPr lang="en-US"/>
        </a:p>
      </dgm:t>
    </dgm:pt>
    <dgm:pt modelId="{7A654CFE-0BDA-47E1-A828-9A3E4A99EB52}" type="sibTrans" cxnId="{9841C204-1108-4F18-99CB-8FB5F83E342B}">
      <dgm:prSet/>
      <dgm:spPr/>
      <dgm:t>
        <a:bodyPr/>
        <a:lstStyle/>
        <a:p>
          <a:endParaRPr lang="en-US"/>
        </a:p>
      </dgm:t>
    </dgm:pt>
    <dgm:pt modelId="{4078E4D9-E4AB-4653-BC0D-E235B55282F4}">
      <dgm:prSet/>
      <dgm:spPr/>
      <dgm:t>
        <a:bodyPr/>
        <a:lstStyle/>
        <a:p>
          <a:r>
            <a:rPr lang="en-GB" dirty="0"/>
            <a:t>For example, when tracking how sales change over time, you might need other information to help explain what is being observed.</a:t>
          </a:r>
          <a:endParaRPr lang="en-US" dirty="0"/>
        </a:p>
      </dgm:t>
    </dgm:pt>
    <dgm:pt modelId="{95400FC2-8C48-4F3F-8F03-E79414AA3725}" type="parTrans" cxnId="{0E91AE9F-E785-492A-87E0-6D7F28FD27C1}">
      <dgm:prSet/>
      <dgm:spPr/>
      <dgm:t>
        <a:bodyPr/>
        <a:lstStyle/>
        <a:p>
          <a:endParaRPr lang="en-US"/>
        </a:p>
      </dgm:t>
    </dgm:pt>
    <dgm:pt modelId="{EFDAC788-3B67-4B72-9015-19055547A857}" type="sibTrans" cxnId="{0E91AE9F-E785-492A-87E0-6D7F28FD27C1}">
      <dgm:prSet/>
      <dgm:spPr/>
      <dgm:t>
        <a:bodyPr/>
        <a:lstStyle/>
        <a:p>
          <a:endParaRPr lang="en-US"/>
        </a:p>
      </dgm:t>
    </dgm:pt>
    <dgm:pt modelId="{74C8DBAB-210B-4258-8697-07EA98F1AA9E}">
      <dgm:prSet/>
      <dgm:spPr/>
      <dgm:t>
        <a:bodyPr/>
        <a:lstStyle/>
        <a:p>
          <a:r>
            <a:rPr lang="en-GB"/>
            <a:t>When tracking sales of fizzy drinks, you might need to add monthly temperatures to the model.</a:t>
          </a:r>
          <a:endParaRPr lang="en-US"/>
        </a:p>
      </dgm:t>
    </dgm:pt>
    <dgm:pt modelId="{766B2456-94DB-4518-87F4-A9ED05D80F4F}" type="parTrans" cxnId="{467E236F-5653-4A14-B469-B1AD76AFBCFD}">
      <dgm:prSet/>
      <dgm:spPr/>
      <dgm:t>
        <a:bodyPr/>
        <a:lstStyle/>
        <a:p>
          <a:endParaRPr lang="en-US"/>
        </a:p>
      </dgm:t>
    </dgm:pt>
    <dgm:pt modelId="{93871549-1AA1-43B3-96EF-ADBA9E74863F}" type="sibTrans" cxnId="{467E236F-5653-4A14-B469-B1AD76AFBCFD}">
      <dgm:prSet/>
      <dgm:spPr/>
      <dgm:t>
        <a:bodyPr/>
        <a:lstStyle/>
        <a:p>
          <a:endParaRPr lang="en-US"/>
        </a:p>
      </dgm:t>
    </dgm:pt>
    <dgm:pt modelId="{CD94D551-ABD7-4996-83AC-AD608E9EACE7}">
      <dgm:prSet/>
      <dgm:spPr/>
      <dgm:t>
        <a:bodyPr/>
        <a:lstStyle/>
        <a:p>
          <a:r>
            <a:rPr lang="en-GB" dirty="0"/>
            <a:t>This is because sales of fizzy drinks are more likely to increase on hot days!</a:t>
          </a:r>
          <a:endParaRPr lang="en-US" dirty="0"/>
        </a:p>
      </dgm:t>
    </dgm:pt>
    <dgm:pt modelId="{EF29238A-6FDC-4452-A28B-131A4780CBCA}" type="parTrans" cxnId="{F8F559A1-C857-44D9-AC9D-F0DBB6E24B46}">
      <dgm:prSet/>
      <dgm:spPr/>
      <dgm:t>
        <a:bodyPr/>
        <a:lstStyle/>
        <a:p>
          <a:endParaRPr lang="en-US"/>
        </a:p>
      </dgm:t>
    </dgm:pt>
    <dgm:pt modelId="{5C8FDB20-9A79-4BA6-B247-6B3C4BB941DD}" type="sibTrans" cxnId="{F8F559A1-C857-44D9-AC9D-F0DBB6E24B46}">
      <dgm:prSet/>
      <dgm:spPr/>
      <dgm:t>
        <a:bodyPr/>
        <a:lstStyle/>
        <a:p>
          <a:endParaRPr lang="en-US"/>
        </a:p>
      </dgm:t>
    </dgm:pt>
    <dgm:pt modelId="{6555F488-5056-4CD6-ADA6-49F48CB44DEC}" type="pres">
      <dgm:prSet presAssocID="{9245886B-E746-4B8E-8F5B-19A316139D74}" presName="root" presStyleCnt="0">
        <dgm:presLayoutVars>
          <dgm:dir/>
          <dgm:resizeHandles val="exact"/>
        </dgm:presLayoutVars>
      </dgm:prSet>
      <dgm:spPr/>
    </dgm:pt>
    <dgm:pt modelId="{56F878D2-095C-49BB-9747-17486B43EFCA}" type="pres">
      <dgm:prSet presAssocID="{E92DB567-E5C7-443D-A68B-0E47972B4519}" presName="compNode" presStyleCnt="0"/>
      <dgm:spPr/>
    </dgm:pt>
    <dgm:pt modelId="{684C8C74-1853-4370-AF65-1A683E9D0ABF}" type="pres">
      <dgm:prSet presAssocID="{E92DB567-E5C7-443D-A68B-0E47972B4519}" presName="bgRect" presStyleLbl="bgShp" presStyleIdx="0" presStyleCnt="4"/>
      <dgm:spPr/>
    </dgm:pt>
    <dgm:pt modelId="{93232073-D7DE-4E15-B6E5-32F8596C99B4}" type="pres">
      <dgm:prSet presAssocID="{E92DB567-E5C7-443D-A68B-0E47972B4519}"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atabase"/>
        </a:ext>
      </dgm:extLst>
    </dgm:pt>
    <dgm:pt modelId="{1C2A3542-2C0A-4A9E-8262-1E251004C4DA}" type="pres">
      <dgm:prSet presAssocID="{E92DB567-E5C7-443D-A68B-0E47972B4519}" presName="spaceRect" presStyleCnt="0"/>
      <dgm:spPr/>
    </dgm:pt>
    <dgm:pt modelId="{71440134-E6E7-405D-8EE5-E91000B81B40}" type="pres">
      <dgm:prSet presAssocID="{E92DB567-E5C7-443D-A68B-0E47972B4519}" presName="parTx" presStyleLbl="revTx" presStyleIdx="0" presStyleCnt="4">
        <dgm:presLayoutVars>
          <dgm:chMax val="0"/>
          <dgm:chPref val="0"/>
        </dgm:presLayoutVars>
      </dgm:prSet>
      <dgm:spPr/>
    </dgm:pt>
    <dgm:pt modelId="{7EE3C497-E619-4379-AA4A-97525C232009}" type="pres">
      <dgm:prSet presAssocID="{7A654CFE-0BDA-47E1-A828-9A3E4A99EB52}" presName="sibTrans" presStyleCnt="0"/>
      <dgm:spPr/>
    </dgm:pt>
    <dgm:pt modelId="{FE9F9A33-B1AB-4A88-B886-CBDAED14E406}" type="pres">
      <dgm:prSet presAssocID="{4078E4D9-E4AB-4653-BC0D-E235B55282F4}" presName="compNode" presStyleCnt="0"/>
      <dgm:spPr/>
    </dgm:pt>
    <dgm:pt modelId="{3FA667F8-4A97-43D3-B52B-D49DF206DE63}" type="pres">
      <dgm:prSet presAssocID="{4078E4D9-E4AB-4653-BC0D-E235B55282F4}" presName="bgRect" presStyleLbl="bgShp" presStyleIdx="1" presStyleCnt="4"/>
      <dgm:spPr/>
    </dgm:pt>
    <dgm:pt modelId="{F248E9BD-B728-40AF-8543-55EA9A728B3A}" type="pres">
      <dgm:prSet presAssocID="{4078E4D9-E4AB-4653-BC0D-E235B55282F4}"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arget"/>
        </a:ext>
      </dgm:extLst>
    </dgm:pt>
    <dgm:pt modelId="{7BBB1778-878E-49B6-8D07-22BD1E8ED162}" type="pres">
      <dgm:prSet presAssocID="{4078E4D9-E4AB-4653-BC0D-E235B55282F4}" presName="spaceRect" presStyleCnt="0"/>
      <dgm:spPr/>
    </dgm:pt>
    <dgm:pt modelId="{4A8B7249-75FD-43C9-8AB8-46E7C1C5ECF6}" type="pres">
      <dgm:prSet presAssocID="{4078E4D9-E4AB-4653-BC0D-E235B55282F4}" presName="parTx" presStyleLbl="revTx" presStyleIdx="1" presStyleCnt="4">
        <dgm:presLayoutVars>
          <dgm:chMax val="0"/>
          <dgm:chPref val="0"/>
        </dgm:presLayoutVars>
      </dgm:prSet>
      <dgm:spPr/>
    </dgm:pt>
    <dgm:pt modelId="{3F813282-688A-47D9-8C23-538FB319F3BA}" type="pres">
      <dgm:prSet presAssocID="{EFDAC788-3B67-4B72-9015-19055547A857}" presName="sibTrans" presStyleCnt="0"/>
      <dgm:spPr/>
    </dgm:pt>
    <dgm:pt modelId="{07C25E70-6D21-4249-AF31-EC5BCA575863}" type="pres">
      <dgm:prSet presAssocID="{74C8DBAB-210B-4258-8697-07EA98F1AA9E}" presName="compNode" presStyleCnt="0"/>
      <dgm:spPr/>
    </dgm:pt>
    <dgm:pt modelId="{6765E2E6-7A04-416F-9FAA-424532C34028}" type="pres">
      <dgm:prSet presAssocID="{74C8DBAB-210B-4258-8697-07EA98F1AA9E}" presName="bgRect" presStyleLbl="bgShp" presStyleIdx="2" presStyleCnt="4"/>
      <dgm:spPr/>
    </dgm:pt>
    <dgm:pt modelId="{6B070777-2AFB-47B7-8D5A-AE2E6EEA3251}" type="pres">
      <dgm:prSet presAssocID="{74C8DBAB-210B-4258-8697-07EA98F1AA9E}"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eer"/>
        </a:ext>
      </dgm:extLst>
    </dgm:pt>
    <dgm:pt modelId="{A42740D5-068F-4472-B090-DC0B5DAE24B8}" type="pres">
      <dgm:prSet presAssocID="{74C8DBAB-210B-4258-8697-07EA98F1AA9E}" presName="spaceRect" presStyleCnt="0"/>
      <dgm:spPr/>
    </dgm:pt>
    <dgm:pt modelId="{E4F661B9-5D7C-4002-BEDA-BB961E636E97}" type="pres">
      <dgm:prSet presAssocID="{74C8DBAB-210B-4258-8697-07EA98F1AA9E}" presName="parTx" presStyleLbl="revTx" presStyleIdx="2" presStyleCnt="4">
        <dgm:presLayoutVars>
          <dgm:chMax val="0"/>
          <dgm:chPref val="0"/>
        </dgm:presLayoutVars>
      </dgm:prSet>
      <dgm:spPr/>
    </dgm:pt>
    <dgm:pt modelId="{CB50316C-1AD6-49E9-A390-116FABB3569D}" type="pres">
      <dgm:prSet presAssocID="{93871549-1AA1-43B3-96EF-ADBA9E74863F}" presName="sibTrans" presStyleCnt="0"/>
      <dgm:spPr/>
    </dgm:pt>
    <dgm:pt modelId="{1FFBB842-ABF6-4195-B601-779767B28DC3}" type="pres">
      <dgm:prSet presAssocID="{CD94D551-ABD7-4996-83AC-AD608E9EACE7}" presName="compNode" presStyleCnt="0"/>
      <dgm:spPr/>
    </dgm:pt>
    <dgm:pt modelId="{D77AD19B-D8A3-45DA-981F-2E2E97D46E94}" type="pres">
      <dgm:prSet presAssocID="{CD94D551-ABD7-4996-83AC-AD608E9EACE7}" presName="bgRect" presStyleLbl="bgShp" presStyleIdx="3" presStyleCnt="4"/>
      <dgm:spPr/>
    </dgm:pt>
    <dgm:pt modelId="{145A837D-0917-499C-8844-FA1497529ADB}" type="pres">
      <dgm:prSet presAssocID="{CD94D551-ABD7-4996-83AC-AD608E9EACE7}"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offee"/>
        </a:ext>
      </dgm:extLst>
    </dgm:pt>
    <dgm:pt modelId="{168D7AE6-8AB9-44C9-B37D-C20D9AD32CE7}" type="pres">
      <dgm:prSet presAssocID="{CD94D551-ABD7-4996-83AC-AD608E9EACE7}" presName="spaceRect" presStyleCnt="0"/>
      <dgm:spPr/>
    </dgm:pt>
    <dgm:pt modelId="{10F0BE8C-A29B-41A3-86EE-A23976A96153}" type="pres">
      <dgm:prSet presAssocID="{CD94D551-ABD7-4996-83AC-AD608E9EACE7}" presName="parTx" presStyleLbl="revTx" presStyleIdx="3" presStyleCnt="4">
        <dgm:presLayoutVars>
          <dgm:chMax val="0"/>
          <dgm:chPref val="0"/>
        </dgm:presLayoutVars>
      </dgm:prSet>
      <dgm:spPr/>
    </dgm:pt>
  </dgm:ptLst>
  <dgm:cxnLst>
    <dgm:cxn modelId="{9841C204-1108-4F18-99CB-8FB5F83E342B}" srcId="{9245886B-E746-4B8E-8F5B-19A316139D74}" destId="{E92DB567-E5C7-443D-A68B-0E47972B4519}" srcOrd="0" destOrd="0" parTransId="{9A073E1D-7258-4B20-8979-12B7576FC48B}" sibTransId="{7A654CFE-0BDA-47E1-A828-9A3E4A99EB52}"/>
    <dgm:cxn modelId="{EABD5E06-8D29-4078-B0AA-2F463B1DC7DD}" type="presOf" srcId="{4078E4D9-E4AB-4653-BC0D-E235B55282F4}" destId="{4A8B7249-75FD-43C9-8AB8-46E7C1C5ECF6}" srcOrd="0" destOrd="0" presId="urn:microsoft.com/office/officeart/2018/2/layout/IconVerticalSolidList"/>
    <dgm:cxn modelId="{550F0C3D-EF24-4049-B581-759C56FD1AF2}" type="presOf" srcId="{74C8DBAB-210B-4258-8697-07EA98F1AA9E}" destId="{E4F661B9-5D7C-4002-BEDA-BB961E636E97}" srcOrd="0" destOrd="0" presId="urn:microsoft.com/office/officeart/2018/2/layout/IconVerticalSolidList"/>
    <dgm:cxn modelId="{467E236F-5653-4A14-B469-B1AD76AFBCFD}" srcId="{9245886B-E746-4B8E-8F5B-19A316139D74}" destId="{74C8DBAB-210B-4258-8697-07EA98F1AA9E}" srcOrd="2" destOrd="0" parTransId="{766B2456-94DB-4518-87F4-A9ED05D80F4F}" sibTransId="{93871549-1AA1-43B3-96EF-ADBA9E74863F}"/>
    <dgm:cxn modelId="{0E91AE9F-E785-492A-87E0-6D7F28FD27C1}" srcId="{9245886B-E746-4B8E-8F5B-19A316139D74}" destId="{4078E4D9-E4AB-4653-BC0D-E235B55282F4}" srcOrd="1" destOrd="0" parTransId="{95400FC2-8C48-4F3F-8F03-E79414AA3725}" sibTransId="{EFDAC788-3B67-4B72-9015-19055547A857}"/>
    <dgm:cxn modelId="{F8F559A1-C857-44D9-AC9D-F0DBB6E24B46}" srcId="{9245886B-E746-4B8E-8F5B-19A316139D74}" destId="{CD94D551-ABD7-4996-83AC-AD608E9EACE7}" srcOrd="3" destOrd="0" parTransId="{EF29238A-6FDC-4452-A28B-131A4780CBCA}" sibTransId="{5C8FDB20-9A79-4BA6-B247-6B3C4BB941DD}"/>
    <dgm:cxn modelId="{8EA404C4-E994-4ADA-8B0F-22FFE0631ABF}" type="presOf" srcId="{9245886B-E746-4B8E-8F5B-19A316139D74}" destId="{6555F488-5056-4CD6-ADA6-49F48CB44DEC}" srcOrd="0" destOrd="0" presId="urn:microsoft.com/office/officeart/2018/2/layout/IconVerticalSolidList"/>
    <dgm:cxn modelId="{DB8295D3-22BF-451B-9B4F-9BCDC5E07C7F}" type="presOf" srcId="{E92DB567-E5C7-443D-A68B-0E47972B4519}" destId="{71440134-E6E7-405D-8EE5-E91000B81B40}" srcOrd="0" destOrd="0" presId="urn:microsoft.com/office/officeart/2018/2/layout/IconVerticalSolidList"/>
    <dgm:cxn modelId="{D58BABD4-D64A-4C1D-A742-333C9DA63876}" type="presOf" srcId="{CD94D551-ABD7-4996-83AC-AD608E9EACE7}" destId="{10F0BE8C-A29B-41A3-86EE-A23976A96153}" srcOrd="0" destOrd="0" presId="urn:microsoft.com/office/officeart/2018/2/layout/IconVerticalSolidList"/>
    <dgm:cxn modelId="{074703F5-B3BE-4D6E-B924-D226D29C0000}" type="presParOf" srcId="{6555F488-5056-4CD6-ADA6-49F48CB44DEC}" destId="{56F878D2-095C-49BB-9747-17486B43EFCA}" srcOrd="0" destOrd="0" presId="urn:microsoft.com/office/officeart/2018/2/layout/IconVerticalSolidList"/>
    <dgm:cxn modelId="{1ECAFA3F-173D-4EF2-B49E-EF63A7F61819}" type="presParOf" srcId="{56F878D2-095C-49BB-9747-17486B43EFCA}" destId="{684C8C74-1853-4370-AF65-1A683E9D0ABF}" srcOrd="0" destOrd="0" presId="urn:microsoft.com/office/officeart/2018/2/layout/IconVerticalSolidList"/>
    <dgm:cxn modelId="{4B79B4ED-373B-4574-A479-4F59840CA887}" type="presParOf" srcId="{56F878D2-095C-49BB-9747-17486B43EFCA}" destId="{93232073-D7DE-4E15-B6E5-32F8596C99B4}" srcOrd="1" destOrd="0" presId="urn:microsoft.com/office/officeart/2018/2/layout/IconVerticalSolidList"/>
    <dgm:cxn modelId="{1A30EA73-EF9D-41A8-8D66-C8DCB8E0A396}" type="presParOf" srcId="{56F878D2-095C-49BB-9747-17486B43EFCA}" destId="{1C2A3542-2C0A-4A9E-8262-1E251004C4DA}" srcOrd="2" destOrd="0" presId="urn:microsoft.com/office/officeart/2018/2/layout/IconVerticalSolidList"/>
    <dgm:cxn modelId="{1B502BA6-B76D-4FC6-A81C-0651CEE85DB1}" type="presParOf" srcId="{56F878D2-095C-49BB-9747-17486B43EFCA}" destId="{71440134-E6E7-405D-8EE5-E91000B81B40}" srcOrd="3" destOrd="0" presId="urn:microsoft.com/office/officeart/2018/2/layout/IconVerticalSolidList"/>
    <dgm:cxn modelId="{4BE5935B-91CE-49D9-ABB9-3FEFF029CA27}" type="presParOf" srcId="{6555F488-5056-4CD6-ADA6-49F48CB44DEC}" destId="{7EE3C497-E619-4379-AA4A-97525C232009}" srcOrd="1" destOrd="0" presId="urn:microsoft.com/office/officeart/2018/2/layout/IconVerticalSolidList"/>
    <dgm:cxn modelId="{10F207D1-5A82-4A54-B943-807682B774D5}" type="presParOf" srcId="{6555F488-5056-4CD6-ADA6-49F48CB44DEC}" destId="{FE9F9A33-B1AB-4A88-B886-CBDAED14E406}" srcOrd="2" destOrd="0" presId="urn:microsoft.com/office/officeart/2018/2/layout/IconVerticalSolidList"/>
    <dgm:cxn modelId="{8B39EF75-17AA-472A-B6CF-D3AE729540B6}" type="presParOf" srcId="{FE9F9A33-B1AB-4A88-B886-CBDAED14E406}" destId="{3FA667F8-4A97-43D3-B52B-D49DF206DE63}" srcOrd="0" destOrd="0" presId="urn:microsoft.com/office/officeart/2018/2/layout/IconVerticalSolidList"/>
    <dgm:cxn modelId="{E40EFA2B-1FD0-4E24-A6D5-CC03B98D52ED}" type="presParOf" srcId="{FE9F9A33-B1AB-4A88-B886-CBDAED14E406}" destId="{F248E9BD-B728-40AF-8543-55EA9A728B3A}" srcOrd="1" destOrd="0" presId="urn:microsoft.com/office/officeart/2018/2/layout/IconVerticalSolidList"/>
    <dgm:cxn modelId="{AEEEE6D2-BA2B-48C1-A93F-B99E97DD65AD}" type="presParOf" srcId="{FE9F9A33-B1AB-4A88-B886-CBDAED14E406}" destId="{7BBB1778-878E-49B6-8D07-22BD1E8ED162}" srcOrd="2" destOrd="0" presId="urn:microsoft.com/office/officeart/2018/2/layout/IconVerticalSolidList"/>
    <dgm:cxn modelId="{BF40F244-ECA7-4E99-B651-F21531ACD710}" type="presParOf" srcId="{FE9F9A33-B1AB-4A88-B886-CBDAED14E406}" destId="{4A8B7249-75FD-43C9-8AB8-46E7C1C5ECF6}" srcOrd="3" destOrd="0" presId="urn:microsoft.com/office/officeart/2018/2/layout/IconVerticalSolidList"/>
    <dgm:cxn modelId="{C84D4E3F-4BF7-4EF5-BB2F-2461601A3BD6}" type="presParOf" srcId="{6555F488-5056-4CD6-ADA6-49F48CB44DEC}" destId="{3F813282-688A-47D9-8C23-538FB319F3BA}" srcOrd="3" destOrd="0" presId="urn:microsoft.com/office/officeart/2018/2/layout/IconVerticalSolidList"/>
    <dgm:cxn modelId="{EBBF91DA-28F5-4D5E-BE38-C001A857A401}" type="presParOf" srcId="{6555F488-5056-4CD6-ADA6-49F48CB44DEC}" destId="{07C25E70-6D21-4249-AF31-EC5BCA575863}" srcOrd="4" destOrd="0" presId="urn:microsoft.com/office/officeart/2018/2/layout/IconVerticalSolidList"/>
    <dgm:cxn modelId="{AF333634-B0AB-4C2F-8D56-5A6404240609}" type="presParOf" srcId="{07C25E70-6D21-4249-AF31-EC5BCA575863}" destId="{6765E2E6-7A04-416F-9FAA-424532C34028}" srcOrd="0" destOrd="0" presId="urn:microsoft.com/office/officeart/2018/2/layout/IconVerticalSolidList"/>
    <dgm:cxn modelId="{0B80FE71-AC2F-4860-B102-B9721B5FAF67}" type="presParOf" srcId="{07C25E70-6D21-4249-AF31-EC5BCA575863}" destId="{6B070777-2AFB-47B7-8D5A-AE2E6EEA3251}" srcOrd="1" destOrd="0" presId="urn:microsoft.com/office/officeart/2018/2/layout/IconVerticalSolidList"/>
    <dgm:cxn modelId="{2C23EF4E-635E-4598-B29D-80622F64797C}" type="presParOf" srcId="{07C25E70-6D21-4249-AF31-EC5BCA575863}" destId="{A42740D5-068F-4472-B090-DC0B5DAE24B8}" srcOrd="2" destOrd="0" presId="urn:microsoft.com/office/officeart/2018/2/layout/IconVerticalSolidList"/>
    <dgm:cxn modelId="{BC1E8998-1375-402C-B929-1AF242E5A32A}" type="presParOf" srcId="{07C25E70-6D21-4249-AF31-EC5BCA575863}" destId="{E4F661B9-5D7C-4002-BEDA-BB961E636E97}" srcOrd="3" destOrd="0" presId="urn:microsoft.com/office/officeart/2018/2/layout/IconVerticalSolidList"/>
    <dgm:cxn modelId="{DBFD5EF3-56D7-4446-80A9-B9E60AD9280D}" type="presParOf" srcId="{6555F488-5056-4CD6-ADA6-49F48CB44DEC}" destId="{CB50316C-1AD6-49E9-A390-116FABB3569D}" srcOrd="5" destOrd="0" presId="urn:microsoft.com/office/officeart/2018/2/layout/IconVerticalSolidList"/>
    <dgm:cxn modelId="{6DF4342A-4A8C-456F-9E89-A3B056E535DC}" type="presParOf" srcId="{6555F488-5056-4CD6-ADA6-49F48CB44DEC}" destId="{1FFBB842-ABF6-4195-B601-779767B28DC3}" srcOrd="6" destOrd="0" presId="urn:microsoft.com/office/officeart/2018/2/layout/IconVerticalSolidList"/>
    <dgm:cxn modelId="{704B0757-F229-442B-8D3C-E1B9DDCB7568}" type="presParOf" srcId="{1FFBB842-ABF6-4195-B601-779767B28DC3}" destId="{D77AD19B-D8A3-45DA-981F-2E2E97D46E94}" srcOrd="0" destOrd="0" presId="urn:microsoft.com/office/officeart/2018/2/layout/IconVerticalSolidList"/>
    <dgm:cxn modelId="{E65A6BDE-AD10-413C-ADF2-45667A5155B5}" type="presParOf" srcId="{1FFBB842-ABF6-4195-B601-779767B28DC3}" destId="{145A837D-0917-499C-8844-FA1497529ADB}" srcOrd="1" destOrd="0" presId="urn:microsoft.com/office/officeart/2018/2/layout/IconVerticalSolidList"/>
    <dgm:cxn modelId="{443CF2D1-2ADE-4BC6-BDA0-9833C61CF5F1}" type="presParOf" srcId="{1FFBB842-ABF6-4195-B601-779767B28DC3}" destId="{168D7AE6-8AB9-44C9-B37D-C20D9AD32CE7}" srcOrd="2" destOrd="0" presId="urn:microsoft.com/office/officeart/2018/2/layout/IconVerticalSolidList"/>
    <dgm:cxn modelId="{CF41E819-E1FE-4BAA-918F-0D0260583096}" type="presParOf" srcId="{1FFBB842-ABF6-4195-B601-779767B28DC3}" destId="{10F0BE8C-A29B-41A3-86EE-A23976A96153}"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EAF7D796-17B4-42C2-B99D-93AAC95CE5F5}"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E4C457CB-D6B9-441E-A517-F758DD603BAD}">
      <dgm:prSet/>
      <dgm:spPr/>
      <dgm:t>
        <a:bodyPr/>
        <a:lstStyle/>
        <a:p>
          <a:r>
            <a:rPr lang="en-GB"/>
            <a:t>This is the location of any additional information you need for your model.</a:t>
          </a:r>
          <a:endParaRPr lang="en-US"/>
        </a:p>
      </dgm:t>
    </dgm:pt>
    <dgm:pt modelId="{1ADE2E93-F1DD-4786-94C4-72D6BB92E141}" type="parTrans" cxnId="{5185E908-851B-418A-A6B8-716E406D2BD8}">
      <dgm:prSet/>
      <dgm:spPr/>
      <dgm:t>
        <a:bodyPr/>
        <a:lstStyle/>
        <a:p>
          <a:endParaRPr lang="en-US"/>
        </a:p>
      </dgm:t>
    </dgm:pt>
    <dgm:pt modelId="{F4B6AB11-4B13-4F8B-8B04-1BFF58BC5069}" type="sibTrans" cxnId="{5185E908-851B-418A-A6B8-716E406D2BD8}">
      <dgm:prSet/>
      <dgm:spPr/>
      <dgm:t>
        <a:bodyPr/>
        <a:lstStyle/>
        <a:p>
          <a:endParaRPr lang="en-US"/>
        </a:p>
      </dgm:t>
    </dgm:pt>
    <dgm:pt modelId="{3F5E5044-C8DA-4A98-8D37-0E6B9315F60E}">
      <dgm:prSet/>
      <dgm:spPr/>
      <dgm:t>
        <a:bodyPr/>
        <a:lstStyle/>
        <a:p>
          <a:r>
            <a:rPr lang="en-GB" dirty="0"/>
            <a:t>This data could be </a:t>
          </a:r>
          <a:r>
            <a:rPr lang="en-GB" b="1" dirty="0"/>
            <a:t>PRIMARY DATA.</a:t>
          </a:r>
          <a:endParaRPr lang="en-US" b="1" dirty="0"/>
        </a:p>
      </dgm:t>
    </dgm:pt>
    <dgm:pt modelId="{B67315F5-4997-4E95-AE6E-E0AEA6E76324}" type="parTrans" cxnId="{642BF2E1-728F-4D10-9564-601A065B563F}">
      <dgm:prSet/>
      <dgm:spPr/>
      <dgm:t>
        <a:bodyPr/>
        <a:lstStyle/>
        <a:p>
          <a:endParaRPr lang="en-US"/>
        </a:p>
      </dgm:t>
    </dgm:pt>
    <dgm:pt modelId="{032A8643-C769-4B67-8495-B97A1E9A468F}" type="sibTrans" cxnId="{642BF2E1-728F-4D10-9564-601A065B563F}">
      <dgm:prSet/>
      <dgm:spPr/>
      <dgm:t>
        <a:bodyPr/>
        <a:lstStyle/>
        <a:p>
          <a:endParaRPr lang="en-US"/>
        </a:p>
      </dgm:t>
    </dgm:pt>
    <dgm:pt modelId="{D9648950-074E-4341-8844-33CB4EC76257}">
      <dgm:prSet/>
      <dgm:spPr/>
      <dgm:t>
        <a:bodyPr/>
        <a:lstStyle/>
        <a:p>
          <a:r>
            <a:rPr lang="en-GB"/>
            <a:t>This is data that you have collected yourself as a survey or questionnaire.</a:t>
          </a:r>
          <a:endParaRPr lang="en-US"/>
        </a:p>
      </dgm:t>
    </dgm:pt>
    <dgm:pt modelId="{FEABF3F0-0657-4783-B921-B8A6EBCA31FB}" type="parTrans" cxnId="{89D55960-3968-4B1C-AB21-6C75BF876C1B}">
      <dgm:prSet/>
      <dgm:spPr/>
      <dgm:t>
        <a:bodyPr/>
        <a:lstStyle/>
        <a:p>
          <a:endParaRPr lang="en-US"/>
        </a:p>
      </dgm:t>
    </dgm:pt>
    <dgm:pt modelId="{53B084E4-9E9F-42FE-8B4E-9934A011D5E9}" type="sibTrans" cxnId="{89D55960-3968-4B1C-AB21-6C75BF876C1B}">
      <dgm:prSet/>
      <dgm:spPr/>
      <dgm:t>
        <a:bodyPr/>
        <a:lstStyle/>
        <a:p>
          <a:endParaRPr lang="en-US"/>
        </a:p>
      </dgm:t>
    </dgm:pt>
    <dgm:pt modelId="{A68A413D-7061-477D-BAC8-EEA0F7F53F2A}">
      <dgm:prSet/>
      <dgm:spPr/>
      <dgm:t>
        <a:bodyPr/>
        <a:lstStyle/>
        <a:p>
          <a:r>
            <a:rPr lang="en-GB"/>
            <a:t>You need to be careful that you have created the right questions.</a:t>
          </a:r>
          <a:endParaRPr lang="en-US"/>
        </a:p>
      </dgm:t>
    </dgm:pt>
    <dgm:pt modelId="{EC0CCA1B-7395-42B9-81CB-4D34E8F5E003}" type="parTrans" cxnId="{6EA7BF67-060B-4DDC-8CA5-2D8EF9F2DF99}">
      <dgm:prSet/>
      <dgm:spPr/>
      <dgm:t>
        <a:bodyPr/>
        <a:lstStyle/>
        <a:p>
          <a:endParaRPr lang="en-US"/>
        </a:p>
      </dgm:t>
    </dgm:pt>
    <dgm:pt modelId="{32A76024-BEC9-4719-99B0-D8B8950A056F}" type="sibTrans" cxnId="{6EA7BF67-060B-4DDC-8CA5-2D8EF9F2DF99}">
      <dgm:prSet/>
      <dgm:spPr/>
      <dgm:t>
        <a:bodyPr/>
        <a:lstStyle/>
        <a:p>
          <a:endParaRPr lang="en-US"/>
        </a:p>
      </dgm:t>
    </dgm:pt>
    <dgm:pt modelId="{B45D34EF-7E49-4837-8705-C06660DD2557}">
      <dgm:prSet/>
      <dgm:spPr/>
      <dgm:t>
        <a:bodyPr/>
        <a:lstStyle/>
        <a:p>
          <a:r>
            <a:rPr lang="en-GB"/>
            <a:t>You need to make sure you have spoken to the right people.</a:t>
          </a:r>
          <a:endParaRPr lang="en-US"/>
        </a:p>
      </dgm:t>
    </dgm:pt>
    <dgm:pt modelId="{8067E87F-B63C-4DCF-B5A2-8E74925A54F7}" type="parTrans" cxnId="{7F1C0B66-D766-4400-97B1-4CC02A30999C}">
      <dgm:prSet/>
      <dgm:spPr/>
      <dgm:t>
        <a:bodyPr/>
        <a:lstStyle/>
        <a:p>
          <a:endParaRPr lang="en-US"/>
        </a:p>
      </dgm:t>
    </dgm:pt>
    <dgm:pt modelId="{54874CA5-C2B3-4213-A700-C1DE74CA2CCB}" type="sibTrans" cxnId="{7F1C0B66-D766-4400-97B1-4CC02A30999C}">
      <dgm:prSet/>
      <dgm:spPr/>
      <dgm:t>
        <a:bodyPr/>
        <a:lstStyle/>
        <a:p>
          <a:endParaRPr lang="en-US"/>
        </a:p>
      </dgm:t>
    </dgm:pt>
    <dgm:pt modelId="{8F34E5DA-D724-4EA1-89DC-5FF0B16C0907}">
      <dgm:prSet/>
      <dgm:spPr/>
      <dgm:t>
        <a:bodyPr/>
        <a:lstStyle/>
        <a:p>
          <a:r>
            <a:rPr lang="en-GB"/>
            <a:t>You need to make sure you have recorded the answers correctly.</a:t>
          </a:r>
          <a:endParaRPr lang="en-US"/>
        </a:p>
      </dgm:t>
    </dgm:pt>
    <dgm:pt modelId="{461D56B6-F15C-40D9-9966-C8EF2C123587}" type="parTrans" cxnId="{1BA3BD4E-82E1-4594-9CDD-1C6F0CA663B5}">
      <dgm:prSet/>
      <dgm:spPr/>
      <dgm:t>
        <a:bodyPr/>
        <a:lstStyle/>
        <a:p>
          <a:endParaRPr lang="en-US"/>
        </a:p>
      </dgm:t>
    </dgm:pt>
    <dgm:pt modelId="{4C8DEDA2-3B9B-499D-9D55-86E6A60800C6}" type="sibTrans" cxnId="{1BA3BD4E-82E1-4594-9CDD-1C6F0CA663B5}">
      <dgm:prSet/>
      <dgm:spPr/>
      <dgm:t>
        <a:bodyPr/>
        <a:lstStyle/>
        <a:p>
          <a:endParaRPr lang="en-US"/>
        </a:p>
      </dgm:t>
    </dgm:pt>
    <dgm:pt modelId="{0A1BD2A2-80C8-4B92-B6DD-FF070CE2CA08}" type="pres">
      <dgm:prSet presAssocID="{EAF7D796-17B4-42C2-B99D-93AAC95CE5F5}" presName="root" presStyleCnt="0">
        <dgm:presLayoutVars>
          <dgm:dir/>
          <dgm:resizeHandles val="exact"/>
        </dgm:presLayoutVars>
      </dgm:prSet>
      <dgm:spPr/>
    </dgm:pt>
    <dgm:pt modelId="{4C407B68-B798-4E45-B6D7-A1B2CE4AFE0D}" type="pres">
      <dgm:prSet presAssocID="{E4C457CB-D6B9-441E-A517-F758DD603BAD}" presName="compNode" presStyleCnt="0"/>
      <dgm:spPr/>
    </dgm:pt>
    <dgm:pt modelId="{FCB36BB6-BCB2-4FF1-85BA-913C1BB0D888}" type="pres">
      <dgm:prSet presAssocID="{E4C457CB-D6B9-441E-A517-F758DD603BAD}" presName="bgRect" presStyleLbl="bgShp" presStyleIdx="0" presStyleCnt="6"/>
      <dgm:spPr/>
    </dgm:pt>
    <dgm:pt modelId="{7B834423-3E36-426E-B980-0748B5745E6B}" type="pres">
      <dgm:prSet presAssocID="{E4C457CB-D6B9-441E-A517-F758DD603BAD}"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Flowchart"/>
        </a:ext>
      </dgm:extLst>
    </dgm:pt>
    <dgm:pt modelId="{C7944F99-F973-4279-A942-17B4835BCDC0}" type="pres">
      <dgm:prSet presAssocID="{E4C457CB-D6B9-441E-A517-F758DD603BAD}" presName="spaceRect" presStyleCnt="0"/>
      <dgm:spPr/>
    </dgm:pt>
    <dgm:pt modelId="{7F7116F4-F991-460A-9FFB-FB7CCE49EBF2}" type="pres">
      <dgm:prSet presAssocID="{E4C457CB-D6B9-441E-A517-F758DD603BAD}" presName="parTx" presStyleLbl="revTx" presStyleIdx="0" presStyleCnt="6">
        <dgm:presLayoutVars>
          <dgm:chMax val="0"/>
          <dgm:chPref val="0"/>
        </dgm:presLayoutVars>
      </dgm:prSet>
      <dgm:spPr/>
    </dgm:pt>
    <dgm:pt modelId="{443E4C28-0855-4185-9716-CBD2B98D6C58}" type="pres">
      <dgm:prSet presAssocID="{F4B6AB11-4B13-4F8B-8B04-1BFF58BC5069}" presName="sibTrans" presStyleCnt="0"/>
      <dgm:spPr/>
    </dgm:pt>
    <dgm:pt modelId="{0283D8FD-E71D-4195-A602-AA889CBAC459}" type="pres">
      <dgm:prSet presAssocID="{3F5E5044-C8DA-4A98-8D37-0E6B9315F60E}" presName="compNode" presStyleCnt="0"/>
      <dgm:spPr/>
    </dgm:pt>
    <dgm:pt modelId="{46E48CE5-D7E5-4B8C-BED1-C93C059BCCD4}" type="pres">
      <dgm:prSet presAssocID="{3F5E5044-C8DA-4A98-8D37-0E6B9315F60E}" presName="bgRect" presStyleLbl="bgShp" presStyleIdx="1" presStyleCnt="6"/>
      <dgm:spPr/>
    </dgm:pt>
    <dgm:pt modelId="{DBB25A11-4584-4F4C-B302-5E075F7EE37D}" type="pres">
      <dgm:prSet presAssocID="{3F5E5044-C8DA-4A98-8D37-0E6B9315F60E}"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atabase"/>
        </a:ext>
      </dgm:extLst>
    </dgm:pt>
    <dgm:pt modelId="{1C6D757F-7461-4AFC-A8BF-9FD1167D1721}" type="pres">
      <dgm:prSet presAssocID="{3F5E5044-C8DA-4A98-8D37-0E6B9315F60E}" presName="spaceRect" presStyleCnt="0"/>
      <dgm:spPr/>
    </dgm:pt>
    <dgm:pt modelId="{D5DDE1D6-1834-4E1C-A761-E174A8C84510}" type="pres">
      <dgm:prSet presAssocID="{3F5E5044-C8DA-4A98-8D37-0E6B9315F60E}" presName="parTx" presStyleLbl="revTx" presStyleIdx="1" presStyleCnt="6">
        <dgm:presLayoutVars>
          <dgm:chMax val="0"/>
          <dgm:chPref val="0"/>
        </dgm:presLayoutVars>
      </dgm:prSet>
      <dgm:spPr/>
    </dgm:pt>
    <dgm:pt modelId="{8AD2CCE2-0D61-437D-93D3-49B0AE46D322}" type="pres">
      <dgm:prSet presAssocID="{032A8643-C769-4B67-8495-B97A1E9A468F}" presName="sibTrans" presStyleCnt="0"/>
      <dgm:spPr/>
    </dgm:pt>
    <dgm:pt modelId="{64E97B33-62F3-41D1-8AF6-5A3CD67133E5}" type="pres">
      <dgm:prSet presAssocID="{D9648950-074E-4341-8844-33CB4EC76257}" presName="compNode" presStyleCnt="0"/>
      <dgm:spPr/>
    </dgm:pt>
    <dgm:pt modelId="{7D9BFEC8-F877-4960-AA88-E7C10C26CA74}" type="pres">
      <dgm:prSet presAssocID="{D9648950-074E-4341-8844-33CB4EC76257}" presName="bgRect" presStyleLbl="bgShp" presStyleIdx="2" presStyleCnt="6"/>
      <dgm:spPr/>
    </dgm:pt>
    <dgm:pt modelId="{0632C660-1102-431D-BEA7-592D0637DEEF}" type="pres">
      <dgm:prSet presAssocID="{D9648950-074E-4341-8844-33CB4EC76257}"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eck List"/>
        </a:ext>
      </dgm:extLst>
    </dgm:pt>
    <dgm:pt modelId="{F57C032D-9E13-4780-9F07-567FDE517566}" type="pres">
      <dgm:prSet presAssocID="{D9648950-074E-4341-8844-33CB4EC76257}" presName="spaceRect" presStyleCnt="0"/>
      <dgm:spPr/>
    </dgm:pt>
    <dgm:pt modelId="{73AA4280-36A5-4C23-A837-3AADB3C98C46}" type="pres">
      <dgm:prSet presAssocID="{D9648950-074E-4341-8844-33CB4EC76257}" presName="parTx" presStyleLbl="revTx" presStyleIdx="2" presStyleCnt="6">
        <dgm:presLayoutVars>
          <dgm:chMax val="0"/>
          <dgm:chPref val="0"/>
        </dgm:presLayoutVars>
      </dgm:prSet>
      <dgm:spPr/>
    </dgm:pt>
    <dgm:pt modelId="{87CF3FCE-A12B-4F51-B525-C2EE4F75ABF3}" type="pres">
      <dgm:prSet presAssocID="{53B084E4-9E9F-42FE-8B4E-9934A011D5E9}" presName="sibTrans" presStyleCnt="0"/>
      <dgm:spPr/>
    </dgm:pt>
    <dgm:pt modelId="{AEF601B5-5D07-420E-9871-4F4F8F666680}" type="pres">
      <dgm:prSet presAssocID="{A68A413D-7061-477D-BAC8-EEA0F7F53F2A}" presName="compNode" presStyleCnt="0"/>
      <dgm:spPr/>
    </dgm:pt>
    <dgm:pt modelId="{50EE4BBD-BF7B-409C-BADC-DF28A23D2DAC}" type="pres">
      <dgm:prSet presAssocID="{A68A413D-7061-477D-BAC8-EEA0F7F53F2A}" presName="bgRect" presStyleLbl="bgShp" presStyleIdx="3" presStyleCnt="6"/>
      <dgm:spPr/>
    </dgm:pt>
    <dgm:pt modelId="{A2ECD6F1-5722-4AFF-A7DC-12C1DB18C369}" type="pres">
      <dgm:prSet presAssocID="{A68A413D-7061-477D-BAC8-EEA0F7F53F2A}"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Question mark"/>
        </a:ext>
      </dgm:extLst>
    </dgm:pt>
    <dgm:pt modelId="{71EC90EC-37DB-4C5D-80D3-81122DA620A1}" type="pres">
      <dgm:prSet presAssocID="{A68A413D-7061-477D-BAC8-EEA0F7F53F2A}" presName="spaceRect" presStyleCnt="0"/>
      <dgm:spPr/>
    </dgm:pt>
    <dgm:pt modelId="{B111F29C-6D9E-4DED-B386-4B7DB7981AAF}" type="pres">
      <dgm:prSet presAssocID="{A68A413D-7061-477D-BAC8-EEA0F7F53F2A}" presName="parTx" presStyleLbl="revTx" presStyleIdx="3" presStyleCnt="6">
        <dgm:presLayoutVars>
          <dgm:chMax val="0"/>
          <dgm:chPref val="0"/>
        </dgm:presLayoutVars>
      </dgm:prSet>
      <dgm:spPr/>
    </dgm:pt>
    <dgm:pt modelId="{DAD037C0-AABB-4C0C-894F-0E7E2184A6EF}" type="pres">
      <dgm:prSet presAssocID="{32A76024-BEC9-4719-99B0-D8B8950A056F}" presName="sibTrans" presStyleCnt="0"/>
      <dgm:spPr/>
    </dgm:pt>
    <dgm:pt modelId="{391509B4-614F-4073-8646-9DB5187BC802}" type="pres">
      <dgm:prSet presAssocID="{B45D34EF-7E49-4837-8705-C06660DD2557}" presName="compNode" presStyleCnt="0"/>
      <dgm:spPr/>
    </dgm:pt>
    <dgm:pt modelId="{25C4A9E4-CF41-4379-97B5-987030ABFF43}" type="pres">
      <dgm:prSet presAssocID="{B45D34EF-7E49-4837-8705-C06660DD2557}" presName="bgRect" presStyleLbl="bgShp" presStyleIdx="4" presStyleCnt="6"/>
      <dgm:spPr/>
    </dgm:pt>
    <dgm:pt modelId="{37EDD67F-45DB-483C-BCFE-09D7B7F70F68}" type="pres">
      <dgm:prSet presAssocID="{B45D34EF-7E49-4837-8705-C06660DD2557}"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Tongue"/>
        </a:ext>
      </dgm:extLst>
    </dgm:pt>
    <dgm:pt modelId="{767DA729-17C3-4586-9C22-C07CB58681DC}" type="pres">
      <dgm:prSet presAssocID="{B45D34EF-7E49-4837-8705-C06660DD2557}" presName="spaceRect" presStyleCnt="0"/>
      <dgm:spPr/>
    </dgm:pt>
    <dgm:pt modelId="{AFCDF236-FF3A-43EC-8379-50A1A64A979D}" type="pres">
      <dgm:prSet presAssocID="{B45D34EF-7E49-4837-8705-C06660DD2557}" presName="parTx" presStyleLbl="revTx" presStyleIdx="4" presStyleCnt="6">
        <dgm:presLayoutVars>
          <dgm:chMax val="0"/>
          <dgm:chPref val="0"/>
        </dgm:presLayoutVars>
      </dgm:prSet>
      <dgm:spPr/>
    </dgm:pt>
    <dgm:pt modelId="{68352849-3295-459D-98CD-0B4163E31C39}" type="pres">
      <dgm:prSet presAssocID="{54874CA5-C2B3-4213-A700-C1DE74CA2CCB}" presName="sibTrans" presStyleCnt="0"/>
      <dgm:spPr/>
    </dgm:pt>
    <dgm:pt modelId="{F0DC33C4-B1A6-4C8A-98EA-942DAAB3BD2E}" type="pres">
      <dgm:prSet presAssocID="{8F34E5DA-D724-4EA1-89DC-5FF0B16C0907}" presName="compNode" presStyleCnt="0"/>
      <dgm:spPr/>
    </dgm:pt>
    <dgm:pt modelId="{C3210AE8-5595-4B6D-9E9F-E7C942A0337E}" type="pres">
      <dgm:prSet presAssocID="{8F34E5DA-D724-4EA1-89DC-5FF0B16C0907}" presName="bgRect" presStyleLbl="bgShp" presStyleIdx="5" presStyleCnt="6"/>
      <dgm:spPr/>
    </dgm:pt>
    <dgm:pt modelId="{BE18F349-09C3-43E1-A202-6AF21541314A}" type="pres">
      <dgm:prSet presAssocID="{8F34E5DA-D724-4EA1-89DC-5FF0B16C0907}"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Security Camera"/>
        </a:ext>
      </dgm:extLst>
    </dgm:pt>
    <dgm:pt modelId="{6866C92B-F474-42FF-B1D2-9EBBAADED9EA}" type="pres">
      <dgm:prSet presAssocID="{8F34E5DA-D724-4EA1-89DC-5FF0B16C0907}" presName="spaceRect" presStyleCnt="0"/>
      <dgm:spPr/>
    </dgm:pt>
    <dgm:pt modelId="{0F2E613C-716C-4AD4-B42F-C0A455CBA4DC}" type="pres">
      <dgm:prSet presAssocID="{8F34E5DA-D724-4EA1-89DC-5FF0B16C0907}" presName="parTx" presStyleLbl="revTx" presStyleIdx="5" presStyleCnt="6">
        <dgm:presLayoutVars>
          <dgm:chMax val="0"/>
          <dgm:chPref val="0"/>
        </dgm:presLayoutVars>
      </dgm:prSet>
      <dgm:spPr/>
    </dgm:pt>
  </dgm:ptLst>
  <dgm:cxnLst>
    <dgm:cxn modelId="{5185E908-851B-418A-A6B8-716E406D2BD8}" srcId="{EAF7D796-17B4-42C2-B99D-93AAC95CE5F5}" destId="{E4C457CB-D6B9-441E-A517-F758DD603BAD}" srcOrd="0" destOrd="0" parTransId="{1ADE2E93-F1DD-4786-94C4-72D6BB92E141}" sibTransId="{F4B6AB11-4B13-4F8B-8B04-1BFF58BC5069}"/>
    <dgm:cxn modelId="{B84DBA2E-58C6-4904-815D-624B26E0C6D6}" type="presOf" srcId="{B45D34EF-7E49-4837-8705-C06660DD2557}" destId="{AFCDF236-FF3A-43EC-8379-50A1A64A979D}" srcOrd="0" destOrd="0" presId="urn:microsoft.com/office/officeart/2018/2/layout/IconVerticalSolidList"/>
    <dgm:cxn modelId="{BD25A83C-B70D-4274-BF84-8EA23D1CDE8B}" type="presOf" srcId="{E4C457CB-D6B9-441E-A517-F758DD603BAD}" destId="{7F7116F4-F991-460A-9FFB-FB7CCE49EBF2}" srcOrd="0" destOrd="0" presId="urn:microsoft.com/office/officeart/2018/2/layout/IconVerticalSolidList"/>
    <dgm:cxn modelId="{BACA665D-C657-4EEA-8413-7B4ED4A87016}" type="presOf" srcId="{D9648950-074E-4341-8844-33CB4EC76257}" destId="{73AA4280-36A5-4C23-A837-3AADB3C98C46}" srcOrd="0" destOrd="0" presId="urn:microsoft.com/office/officeart/2018/2/layout/IconVerticalSolidList"/>
    <dgm:cxn modelId="{89D55960-3968-4B1C-AB21-6C75BF876C1B}" srcId="{EAF7D796-17B4-42C2-B99D-93AAC95CE5F5}" destId="{D9648950-074E-4341-8844-33CB4EC76257}" srcOrd="2" destOrd="0" parTransId="{FEABF3F0-0657-4783-B921-B8A6EBCA31FB}" sibTransId="{53B084E4-9E9F-42FE-8B4E-9934A011D5E9}"/>
    <dgm:cxn modelId="{7F1C0B66-D766-4400-97B1-4CC02A30999C}" srcId="{EAF7D796-17B4-42C2-B99D-93AAC95CE5F5}" destId="{B45D34EF-7E49-4837-8705-C06660DD2557}" srcOrd="4" destOrd="0" parTransId="{8067E87F-B63C-4DCF-B5A2-8E74925A54F7}" sibTransId="{54874CA5-C2B3-4213-A700-C1DE74CA2CCB}"/>
    <dgm:cxn modelId="{6EA7BF67-060B-4DDC-8CA5-2D8EF9F2DF99}" srcId="{EAF7D796-17B4-42C2-B99D-93AAC95CE5F5}" destId="{A68A413D-7061-477D-BAC8-EEA0F7F53F2A}" srcOrd="3" destOrd="0" parTransId="{EC0CCA1B-7395-42B9-81CB-4D34E8F5E003}" sibTransId="{32A76024-BEC9-4719-99B0-D8B8950A056F}"/>
    <dgm:cxn modelId="{1BA3BD4E-82E1-4594-9CDD-1C6F0CA663B5}" srcId="{EAF7D796-17B4-42C2-B99D-93AAC95CE5F5}" destId="{8F34E5DA-D724-4EA1-89DC-5FF0B16C0907}" srcOrd="5" destOrd="0" parTransId="{461D56B6-F15C-40D9-9966-C8EF2C123587}" sibTransId="{4C8DEDA2-3B9B-499D-9D55-86E6A60800C6}"/>
    <dgm:cxn modelId="{F520F36F-96F3-4441-88F7-5C7882D1EC64}" type="presOf" srcId="{3F5E5044-C8DA-4A98-8D37-0E6B9315F60E}" destId="{D5DDE1D6-1834-4E1C-A761-E174A8C84510}" srcOrd="0" destOrd="0" presId="urn:microsoft.com/office/officeart/2018/2/layout/IconVerticalSolidList"/>
    <dgm:cxn modelId="{89ECEEA5-2A6C-4455-8550-0CF715680E2B}" type="presOf" srcId="{8F34E5DA-D724-4EA1-89DC-5FF0B16C0907}" destId="{0F2E613C-716C-4AD4-B42F-C0A455CBA4DC}" srcOrd="0" destOrd="0" presId="urn:microsoft.com/office/officeart/2018/2/layout/IconVerticalSolidList"/>
    <dgm:cxn modelId="{BB6885AA-D70B-4C45-A5D7-90AEA00523A7}" type="presOf" srcId="{EAF7D796-17B4-42C2-B99D-93AAC95CE5F5}" destId="{0A1BD2A2-80C8-4B92-B6DD-FF070CE2CA08}" srcOrd="0" destOrd="0" presId="urn:microsoft.com/office/officeart/2018/2/layout/IconVerticalSolidList"/>
    <dgm:cxn modelId="{8BC464AD-E2B8-4DBB-B682-1C3A9D8DC58A}" type="presOf" srcId="{A68A413D-7061-477D-BAC8-EEA0F7F53F2A}" destId="{B111F29C-6D9E-4DED-B386-4B7DB7981AAF}" srcOrd="0" destOrd="0" presId="urn:microsoft.com/office/officeart/2018/2/layout/IconVerticalSolidList"/>
    <dgm:cxn modelId="{642BF2E1-728F-4D10-9564-601A065B563F}" srcId="{EAF7D796-17B4-42C2-B99D-93AAC95CE5F5}" destId="{3F5E5044-C8DA-4A98-8D37-0E6B9315F60E}" srcOrd="1" destOrd="0" parTransId="{B67315F5-4997-4E95-AE6E-E0AEA6E76324}" sibTransId="{032A8643-C769-4B67-8495-B97A1E9A468F}"/>
    <dgm:cxn modelId="{A5735741-724C-48E6-AA94-6B40C10DAD35}" type="presParOf" srcId="{0A1BD2A2-80C8-4B92-B6DD-FF070CE2CA08}" destId="{4C407B68-B798-4E45-B6D7-A1B2CE4AFE0D}" srcOrd="0" destOrd="0" presId="urn:microsoft.com/office/officeart/2018/2/layout/IconVerticalSolidList"/>
    <dgm:cxn modelId="{86B4C13E-EA45-47B2-869D-AE53C76D3EE4}" type="presParOf" srcId="{4C407B68-B798-4E45-B6D7-A1B2CE4AFE0D}" destId="{FCB36BB6-BCB2-4FF1-85BA-913C1BB0D888}" srcOrd="0" destOrd="0" presId="urn:microsoft.com/office/officeart/2018/2/layout/IconVerticalSolidList"/>
    <dgm:cxn modelId="{09162B4C-DB52-4CF0-B790-60F185354D17}" type="presParOf" srcId="{4C407B68-B798-4E45-B6D7-A1B2CE4AFE0D}" destId="{7B834423-3E36-426E-B980-0748B5745E6B}" srcOrd="1" destOrd="0" presId="urn:microsoft.com/office/officeart/2018/2/layout/IconVerticalSolidList"/>
    <dgm:cxn modelId="{3148B0FC-E1DC-4928-BB12-A933BA4ADC06}" type="presParOf" srcId="{4C407B68-B798-4E45-B6D7-A1B2CE4AFE0D}" destId="{C7944F99-F973-4279-A942-17B4835BCDC0}" srcOrd="2" destOrd="0" presId="urn:microsoft.com/office/officeart/2018/2/layout/IconVerticalSolidList"/>
    <dgm:cxn modelId="{A8515C9B-FDBB-42BC-9476-0C7E2830BFB0}" type="presParOf" srcId="{4C407B68-B798-4E45-B6D7-A1B2CE4AFE0D}" destId="{7F7116F4-F991-460A-9FFB-FB7CCE49EBF2}" srcOrd="3" destOrd="0" presId="urn:microsoft.com/office/officeart/2018/2/layout/IconVerticalSolidList"/>
    <dgm:cxn modelId="{0A68AA90-0499-4BD4-894E-41C81765AAC1}" type="presParOf" srcId="{0A1BD2A2-80C8-4B92-B6DD-FF070CE2CA08}" destId="{443E4C28-0855-4185-9716-CBD2B98D6C58}" srcOrd="1" destOrd="0" presId="urn:microsoft.com/office/officeart/2018/2/layout/IconVerticalSolidList"/>
    <dgm:cxn modelId="{99ADBA9B-EA8C-493E-A1D0-2B9198B0E508}" type="presParOf" srcId="{0A1BD2A2-80C8-4B92-B6DD-FF070CE2CA08}" destId="{0283D8FD-E71D-4195-A602-AA889CBAC459}" srcOrd="2" destOrd="0" presId="urn:microsoft.com/office/officeart/2018/2/layout/IconVerticalSolidList"/>
    <dgm:cxn modelId="{53C9DF73-1AFD-4BAB-B31D-BBBC98678CEF}" type="presParOf" srcId="{0283D8FD-E71D-4195-A602-AA889CBAC459}" destId="{46E48CE5-D7E5-4B8C-BED1-C93C059BCCD4}" srcOrd="0" destOrd="0" presId="urn:microsoft.com/office/officeart/2018/2/layout/IconVerticalSolidList"/>
    <dgm:cxn modelId="{22CFC306-ABE8-4867-93E2-15480F6A5D1F}" type="presParOf" srcId="{0283D8FD-E71D-4195-A602-AA889CBAC459}" destId="{DBB25A11-4584-4F4C-B302-5E075F7EE37D}" srcOrd="1" destOrd="0" presId="urn:microsoft.com/office/officeart/2018/2/layout/IconVerticalSolidList"/>
    <dgm:cxn modelId="{1A4A999D-9A06-4C42-9030-DF7362EE06AC}" type="presParOf" srcId="{0283D8FD-E71D-4195-A602-AA889CBAC459}" destId="{1C6D757F-7461-4AFC-A8BF-9FD1167D1721}" srcOrd="2" destOrd="0" presId="urn:microsoft.com/office/officeart/2018/2/layout/IconVerticalSolidList"/>
    <dgm:cxn modelId="{BEB640D1-5804-47DC-AC25-0F6241903CCC}" type="presParOf" srcId="{0283D8FD-E71D-4195-A602-AA889CBAC459}" destId="{D5DDE1D6-1834-4E1C-A761-E174A8C84510}" srcOrd="3" destOrd="0" presId="urn:microsoft.com/office/officeart/2018/2/layout/IconVerticalSolidList"/>
    <dgm:cxn modelId="{FFA41835-D942-452F-B25F-54A300305079}" type="presParOf" srcId="{0A1BD2A2-80C8-4B92-B6DD-FF070CE2CA08}" destId="{8AD2CCE2-0D61-437D-93D3-49B0AE46D322}" srcOrd="3" destOrd="0" presId="urn:microsoft.com/office/officeart/2018/2/layout/IconVerticalSolidList"/>
    <dgm:cxn modelId="{539420BA-5B98-4F48-B43E-123A14CF2A0E}" type="presParOf" srcId="{0A1BD2A2-80C8-4B92-B6DD-FF070CE2CA08}" destId="{64E97B33-62F3-41D1-8AF6-5A3CD67133E5}" srcOrd="4" destOrd="0" presId="urn:microsoft.com/office/officeart/2018/2/layout/IconVerticalSolidList"/>
    <dgm:cxn modelId="{04500774-BC95-496B-B0DA-035AF9855B92}" type="presParOf" srcId="{64E97B33-62F3-41D1-8AF6-5A3CD67133E5}" destId="{7D9BFEC8-F877-4960-AA88-E7C10C26CA74}" srcOrd="0" destOrd="0" presId="urn:microsoft.com/office/officeart/2018/2/layout/IconVerticalSolidList"/>
    <dgm:cxn modelId="{DAF6FE3A-4EA0-4129-8EC9-74D028799CDD}" type="presParOf" srcId="{64E97B33-62F3-41D1-8AF6-5A3CD67133E5}" destId="{0632C660-1102-431D-BEA7-592D0637DEEF}" srcOrd="1" destOrd="0" presId="urn:microsoft.com/office/officeart/2018/2/layout/IconVerticalSolidList"/>
    <dgm:cxn modelId="{7996F118-1AB7-4D64-BDCC-E04688B7190F}" type="presParOf" srcId="{64E97B33-62F3-41D1-8AF6-5A3CD67133E5}" destId="{F57C032D-9E13-4780-9F07-567FDE517566}" srcOrd="2" destOrd="0" presId="urn:microsoft.com/office/officeart/2018/2/layout/IconVerticalSolidList"/>
    <dgm:cxn modelId="{B991E3BA-4043-4603-96A2-779A2FF21C94}" type="presParOf" srcId="{64E97B33-62F3-41D1-8AF6-5A3CD67133E5}" destId="{73AA4280-36A5-4C23-A837-3AADB3C98C46}" srcOrd="3" destOrd="0" presId="urn:microsoft.com/office/officeart/2018/2/layout/IconVerticalSolidList"/>
    <dgm:cxn modelId="{E2E7D41D-DFA6-4C53-A939-A4B3C9C8BED2}" type="presParOf" srcId="{0A1BD2A2-80C8-4B92-B6DD-FF070CE2CA08}" destId="{87CF3FCE-A12B-4F51-B525-C2EE4F75ABF3}" srcOrd="5" destOrd="0" presId="urn:microsoft.com/office/officeart/2018/2/layout/IconVerticalSolidList"/>
    <dgm:cxn modelId="{D80E2B90-A034-4862-8FF4-16E55343D9E3}" type="presParOf" srcId="{0A1BD2A2-80C8-4B92-B6DD-FF070CE2CA08}" destId="{AEF601B5-5D07-420E-9871-4F4F8F666680}" srcOrd="6" destOrd="0" presId="urn:microsoft.com/office/officeart/2018/2/layout/IconVerticalSolidList"/>
    <dgm:cxn modelId="{6FF12561-F087-47ED-884E-5AB752B91A06}" type="presParOf" srcId="{AEF601B5-5D07-420E-9871-4F4F8F666680}" destId="{50EE4BBD-BF7B-409C-BADC-DF28A23D2DAC}" srcOrd="0" destOrd="0" presId="urn:microsoft.com/office/officeart/2018/2/layout/IconVerticalSolidList"/>
    <dgm:cxn modelId="{D67B2CF8-5481-47F4-880F-CC265AAFC3C5}" type="presParOf" srcId="{AEF601B5-5D07-420E-9871-4F4F8F666680}" destId="{A2ECD6F1-5722-4AFF-A7DC-12C1DB18C369}" srcOrd="1" destOrd="0" presId="urn:microsoft.com/office/officeart/2018/2/layout/IconVerticalSolidList"/>
    <dgm:cxn modelId="{4591B13A-9CB1-44CA-89FF-30EC29AD127F}" type="presParOf" srcId="{AEF601B5-5D07-420E-9871-4F4F8F666680}" destId="{71EC90EC-37DB-4C5D-80D3-81122DA620A1}" srcOrd="2" destOrd="0" presId="urn:microsoft.com/office/officeart/2018/2/layout/IconVerticalSolidList"/>
    <dgm:cxn modelId="{3A1BEE3D-4D58-4E3A-A529-5AE937D3EDC4}" type="presParOf" srcId="{AEF601B5-5D07-420E-9871-4F4F8F666680}" destId="{B111F29C-6D9E-4DED-B386-4B7DB7981AAF}" srcOrd="3" destOrd="0" presId="urn:microsoft.com/office/officeart/2018/2/layout/IconVerticalSolidList"/>
    <dgm:cxn modelId="{187D546A-5996-4AB1-8C2A-88C02BF0B08E}" type="presParOf" srcId="{0A1BD2A2-80C8-4B92-B6DD-FF070CE2CA08}" destId="{DAD037C0-AABB-4C0C-894F-0E7E2184A6EF}" srcOrd="7" destOrd="0" presId="urn:microsoft.com/office/officeart/2018/2/layout/IconVerticalSolidList"/>
    <dgm:cxn modelId="{CB36291E-1931-4915-AE47-CA2F3D5A7FBD}" type="presParOf" srcId="{0A1BD2A2-80C8-4B92-B6DD-FF070CE2CA08}" destId="{391509B4-614F-4073-8646-9DB5187BC802}" srcOrd="8" destOrd="0" presId="urn:microsoft.com/office/officeart/2018/2/layout/IconVerticalSolidList"/>
    <dgm:cxn modelId="{A4A50C43-D95E-42C4-BE02-96D1094F4046}" type="presParOf" srcId="{391509B4-614F-4073-8646-9DB5187BC802}" destId="{25C4A9E4-CF41-4379-97B5-987030ABFF43}" srcOrd="0" destOrd="0" presId="urn:microsoft.com/office/officeart/2018/2/layout/IconVerticalSolidList"/>
    <dgm:cxn modelId="{873C84BE-3B78-45B7-A32D-6EE12CE3BA43}" type="presParOf" srcId="{391509B4-614F-4073-8646-9DB5187BC802}" destId="{37EDD67F-45DB-483C-BCFE-09D7B7F70F68}" srcOrd="1" destOrd="0" presId="urn:microsoft.com/office/officeart/2018/2/layout/IconVerticalSolidList"/>
    <dgm:cxn modelId="{5F9F2B0C-D098-4EA0-B556-5C2FC8B2D669}" type="presParOf" srcId="{391509B4-614F-4073-8646-9DB5187BC802}" destId="{767DA729-17C3-4586-9C22-C07CB58681DC}" srcOrd="2" destOrd="0" presId="urn:microsoft.com/office/officeart/2018/2/layout/IconVerticalSolidList"/>
    <dgm:cxn modelId="{0FCC75B8-2514-4564-A445-217733FC32CC}" type="presParOf" srcId="{391509B4-614F-4073-8646-9DB5187BC802}" destId="{AFCDF236-FF3A-43EC-8379-50A1A64A979D}" srcOrd="3" destOrd="0" presId="urn:microsoft.com/office/officeart/2018/2/layout/IconVerticalSolidList"/>
    <dgm:cxn modelId="{44BFB992-2B96-403B-BECB-C585EC75E223}" type="presParOf" srcId="{0A1BD2A2-80C8-4B92-B6DD-FF070CE2CA08}" destId="{68352849-3295-459D-98CD-0B4163E31C39}" srcOrd="9" destOrd="0" presId="urn:microsoft.com/office/officeart/2018/2/layout/IconVerticalSolidList"/>
    <dgm:cxn modelId="{4E182E21-CD2A-4133-A020-D97D7315C9B2}" type="presParOf" srcId="{0A1BD2A2-80C8-4B92-B6DD-FF070CE2CA08}" destId="{F0DC33C4-B1A6-4C8A-98EA-942DAAB3BD2E}" srcOrd="10" destOrd="0" presId="urn:microsoft.com/office/officeart/2018/2/layout/IconVerticalSolidList"/>
    <dgm:cxn modelId="{86BC020C-E28F-47D5-B3D8-AEFE4B8F7EF5}" type="presParOf" srcId="{F0DC33C4-B1A6-4C8A-98EA-942DAAB3BD2E}" destId="{C3210AE8-5595-4B6D-9E9F-E7C942A0337E}" srcOrd="0" destOrd="0" presId="urn:microsoft.com/office/officeart/2018/2/layout/IconVerticalSolidList"/>
    <dgm:cxn modelId="{0E97B79B-B980-4659-B641-7822159B5724}" type="presParOf" srcId="{F0DC33C4-B1A6-4C8A-98EA-942DAAB3BD2E}" destId="{BE18F349-09C3-43E1-A202-6AF21541314A}" srcOrd="1" destOrd="0" presId="urn:microsoft.com/office/officeart/2018/2/layout/IconVerticalSolidList"/>
    <dgm:cxn modelId="{084016A6-3310-4D53-AB83-E1835B7C93A0}" type="presParOf" srcId="{F0DC33C4-B1A6-4C8A-98EA-942DAAB3BD2E}" destId="{6866C92B-F474-42FF-B1D2-9EBBAADED9EA}" srcOrd="2" destOrd="0" presId="urn:microsoft.com/office/officeart/2018/2/layout/IconVerticalSolidList"/>
    <dgm:cxn modelId="{938775CC-DC51-4AD5-BED2-C1D7BCD855B2}" type="presParOf" srcId="{F0DC33C4-B1A6-4C8A-98EA-942DAAB3BD2E}" destId="{0F2E613C-716C-4AD4-B42F-C0A455CBA4D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55FD234D-9B7B-44AF-A78C-19B840E11D24}"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37E3925D-1133-45FB-BAC5-E94B52BFA631}">
      <dgm:prSet/>
      <dgm:spPr/>
      <dgm:t>
        <a:bodyPr/>
        <a:lstStyle/>
        <a:p>
          <a:pPr>
            <a:lnSpc>
              <a:spcPct val="100000"/>
            </a:lnSpc>
          </a:pPr>
          <a:r>
            <a:rPr lang="en-GB" dirty="0"/>
            <a:t>You could also collect </a:t>
          </a:r>
          <a:r>
            <a:rPr lang="en-GB" b="1" dirty="0"/>
            <a:t>SECONDARY DATA </a:t>
          </a:r>
          <a:r>
            <a:rPr lang="en-GB" dirty="0"/>
            <a:t>– this is information you have not recorded yourself.</a:t>
          </a:r>
          <a:endParaRPr lang="en-US" dirty="0"/>
        </a:p>
      </dgm:t>
    </dgm:pt>
    <dgm:pt modelId="{E8993637-1722-486B-B862-7B8978202CBC}" type="parTrans" cxnId="{A7174D59-D8D7-4095-B415-3263A9D6F146}">
      <dgm:prSet/>
      <dgm:spPr/>
      <dgm:t>
        <a:bodyPr/>
        <a:lstStyle/>
        <a:p>
          <a:endParaRPr lang="en-US"/>
        </a:p>
      </dgm:t>
    </dgm:pt>
    <dgm:pt modelId="{3EA983F3-47BE-49ED-8E78-F802EBAC72F5}" type="sibTrans" cxnId="{A7174D59-D8D7-4095-B415-3263A9D6F146}">
      <dgm:prSet/>
      <dgm:spPr/>
      <dgm:t>
        <a:bodyPr/>
        <a:lstStyle/>
        <a:p>
          <a:endParaRPr lang="en-US"/>
        </a:p>
      </dgm:t>
    </dgm:pt>
    <dgm:pt modelId="{83E3C850-14F2-4A4A-B32D-B58DB2D01F94}">
      <dgm:prSet/>
      <dgm:spPr/>
      <dgm:t>
        <a:bodyPr/>
        <a:lstStyle/>
        <a:p>
          <a:pPr>
            <a:lnSpc>
              <a:spcPct val="100000"/>
            </a:lnSpc>
          </a:pPr>
          <a:r>
            <a:rPr lang="en-GB" dirty="0"/>
            <a:t>You will need to say where you obtained any additional information.</a:t>
          </a:r>
          <a:endParaRPr lang="en-US" dirty="0"/>
        </a:p>
      </dgm:t>
    </dgm:pt>
    <dgm:pt modelId="{95B39CCE-0331-4A94-909E-D4BFC66D04FB}" type="parTrans" cxnId="{B40A5CC0-86CF-49D9-9141-01FA1FA9E129}">
      <dgm:prSet/>
      <dgm:spPr/>
      <dgm:t>
        <a:bodyPr/>
        <a:lstStyle/>
        <a:p>
          <a:endParaRPr lang="en-US"/>
        </a:p>
      </dgm:t>
    </dgm:pt>
    <dgm:pt modelId="{EFBAD020-E4CB-474E-B2B8-BA8307754375}" type="sibTrans" cxnId="{B40A5CC0-86CF-49D9-9141-01FA1FA9E129}">
      <dgm:prSet/>
      <dgm:spPr/>
      <dgm:t>
        <a:bodyPr/>
        <a:lstStyle/>
        <a:p>
          <a:endParaRPr lang="en-US"/>
        </a:p>
      </dgm:t>
    </dgm:pt>
    <dgm:pt modelId="{E0C7C222-48BC-49E5-A531-4CC34EAB0C05}">
      <dgm:prSet/>
      <dgm:spPr/>
      <dgm:t>
        <a:bodyPr/>
        <a:lstStyle/>
        <a:p>
          <a:pPr>
            <a:lnSpc>
              <a:spcPct val="100000"/>
            </a:lnSpc>
          </a:pPr>
          <a:r>
            <a:rPr lang="en-GB"/>
            <a:t>This could be the result of an internet search.</a:t>
          </a:r>
          <a:endParaRPr lang="en-US"/>
        </a:p>
      </dgm:t>
    </dgm:pt>
    <dgm:pt modelId="{D3201190-5B91-41C6-A3D9-F53206A6F8DA}" type="parTrans" cxnId="{D6ED0B8D-BE41-46AC-A244-1400B3F49BD0}">
      <dgm:prSet/>
      <dgm:spPr/>
      <dgm:t>
        <a:bodyPr/>
        <a:lstStyle/>
        <a:p>
          <a:endParaRPr lang="en-US"/>
        </a:p>
      </dgm:t>
    </dgm:pt>
    <dgm:pt modelId="{8DB89E86-99BC-4CEB-ADA6-AFECAD6EDC9D}" type="sibTrans" cxnId="{D6ED0B8D-BE41-46AC-A244-1400B3F49BD0}">
      <dgm:prSet/>
      <dgm:spPr/>
      <dgm:t>
        <a:bodyPr/>
        <a:lstStyle/>
        <a:p>
          <a:endParaRPr lang="en-US"/>
        </a:p>
      </dgm:t>
    </dgm:pt>
    <dgm:pt modelId="{B1552070-52A6-4BBA-AE88-1CAD329AAF4E}">
      <dgm:prSet/>
      <dgm:spPr/>
      <dgm:t>
        <a:bodyPr/>
        <a:lstStyle/>
        <a:p>
          <a:pPr>
            <a:lnSpc>
              <a:spcPct val="100000"/>
            </a:lnSpc>
          </a:pPr>
          <a:r>
            <a:rPr lang="en-GB"/>
            <a:t>This could be information located within your school or public library.</a:t>
          </a:r>
          <a:endParaRPr lang="en-US"/>
        </a:p>
      </dgm:t>
    </dgm:pt>
    <dgm:pt modelId="{5B8F2275-104C-4F62-BAA8-6AF0F9663A01}" type="parTrans" cxnId="{86F237C3-A94C-40FD-A88C-117FB4C666A6}">
      <dgm:prSet/>
      <dgm:spPr/>
      <dgm:t>
        <a:bodyPr/>
        <a:lstStyle/>
        <a:p>
          <a:endParaRPr lang="en-US"/>
        </a:p>
      </dgm:t>
    </dgm:pt>
    <dgm:pt modelId="{3115D6C7-2A34-4F6C-B339-E1BAADDA686B}" type="sibTrans" cxnId="{86F237C3-A94C-40FD-A88C-117FB4C666A6}">
      <dgm:prSet/>
      <dgm:spPr/>
      <dgm:t>
        <a:bodyPr/>
        <a:lstStyle/>
        <a:p>
          <a:endParaRPr lang="en-US"/>
        </a:p>
      </dgm:t>
    </dgm:pt>
    <dgm:pt modelId="{A4B99995-4FFB-4342-B90B-BD8E3888F265}">
      <dgm:prSet/>
      <dgm:spPr/>
      <dgm:t>
        <a:bodyPr/>
        <a:lstStyle/>
        <a:p>
          <a:pPr>
            <a:lnSpc>
              <a:spcPct val="100000"/>
            </a:lnSpc>
          </a:pPr>
          <a:r>
            <a:rPr lang="en-GB"/>
            <a:t>This could be in online journals.</a:t>
          </a:r>
          <a:endParaRPr lang="en-US"/>
        </a:p>
      </dgm:t>
    </dgm:pt>
    <dgm:pt modelId="{3890CC6D-C4B5-42E8-9FDC-FA2CFDA5D4FA}" type="parTrans" cxnId="{4A2DBF1D-94B3-409A-9BE8-9D506EAC4A0E}">
      <dgm:prSet/>
      <dgm:spPr/>
      <dgm:t>
        <a:bodyPr/>
        <a:lstStyle/>
        <a:p>
          <a:endParaRPr lang="en-US"/>
        </a:p>
      </dgm:t>
    </dgm:pt>
    <dgm:pt modelId="{C94A837E-C7F9-4E60-ABDE-DE98317A607F}" type="sibTrans" cxnId="{4A2DBF1D-94B3-409A-9BE8-9D506EAC4A0E}">
      <dgm:prSet/>
      <dgm:spPr/>
      <dgm:t>
        <a:bodyPr/>
        <a:lstStyle/>
        <a:p>
          <a:endParaRPr lang="en-US"/>
        </a:p>
      </dgm:t>
    </dgm:pt>
    <dgm:pt modelId="{B52D1AC3-59A4-4AA2-84D5-4A5726C9B338}">
      <dgm:prSet/>
      <dgm:spPr/>
      <dgm:t>
        <a:bodyPr/>
        <a:lstStyle/>
        <a:p>
          <a:pPr>
            <a:lnSpc>
              <a:spcPct val="100000"/>
            </a:lnSpc>
          </a:pPr>
          <a:r>
            <a:rPr lang="en-GB" dirty="0"/>
            <a:t>You will need to </a:t>
          </a:r>
          <a:r>
            <a:rPr lang="en-GB" b="1" i="1" dirty="0"/>
            <a:t>assess</a:t>
          </a:r>
          <a:r>
            <a:rPr lang="en-GB" dirty="0"/>
            <a:t> how well you can </a:t>
          </a:r>
          <a:r>
            <a:rPr lang="en-GB" b="1" i="1" dirty="0"/>
            <a:t>trust</a:t>
          </a:r>
          <a:r>
            <a:rPr lang="en-GB" dirty="0"/>
            <a:t> this data.</a:t>
          </a:r>
          <a:endParaRPr lang="en-US" dirty="0"/>
        </a:p>
      </dgm:t>
    </dgm:pt>
    <dgm:pt modelId="{2126AD1A-BC9B-44E4-9E35-42254615A10E}" type="parTrans" cxnId="{8C05F61C-86D2-4DBF-B5BA-2F7D3463FB24}">
      <dgm:prSet/>
      <dgm:spPr/>
      <dgm:t>
        <a:bodyPr/>
        <a:lstStyle/>
        <a:p>
          <a:endParaRPr lang="en-US"/>
        </a:p>
      </dgm:t>
    </dgm:pt>
    <dgm:pt modelId="{995A5F67-7B18-45D6-9C18-C8A8400C7984}" type="sibTrans" cxnId="{8C05F61C-86D2-4DBF-B5BA-2F7D3463FB24}">
      <dgm:prSet/>
      <dgm:spPr/>
      <dgm:t>
        <a:bodyPr/>
        <a:lstStyle/>
        <a:p>
          <a:endParaRPr lang="en-US"/>
        </a:p>
      </dgm:t>
    </dgm:pt>
    <dgm:pt modelId="{27C94E99-8346-46B3-89B0-0E076735C0BC}" type="pres">
      <dgm:prSet presAssocID="{55FD234D-9B7B-44AF-A78C-19B840E11D24}" presName="root" presStyleCnt="0">
        <dgm:presLayoutVars>
          <dgm:dir/>
          <dgm:resizeHandles val="exact"/>
        </dgm:presLayoutVars>
      </dgm:prSet>
      <dgm:spPr/>
    </dgm:pt>
    <dgm:pt modelId="{81F182F3-58C1-4961-B51B-6478E4595EC7}" type="pres">
      <dgm:prSet presAssocID="{37E3925D-1133-45FB-BAC5-E94B52BFA631}" presName="compNode" presStyleCnt="0"/>
      <dgm:spPr/>
    </dgm:pt>
    <dgm:pt modelId="{0FFAB3E5-057F-43FB-93E7-694151AD1640}" type="pres">
      <dgm:prSet presAssocID="{37E3925D-1133-45FB-BAC5-E94B52BFA631}" presName="bgRect" presStyleLbl="bgShp" presStyleIdx="0" presStyleCnt="6"/>
      <dgm:spPr/>
    </dgm:pt>
    <dgm:pt modelId="{E8946063-57A7-434A-9200-274601BD83C0}" type="pres">
      <dgm:prSet presAssocID="{37E3925D-1133-45FB-BAC5-E94B52BFA631}"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isk"/>
        </a:ext>
      </dgm:extLst>
    </dgm:pt>
    <dgm:pt modelId="{CC4E0800-DC2F-4AF9-9927-4DD1F2BBB3AA}" type="pres">
      <dgm:prSet presAssocID="{37E3925D-1133-45FB-BAC5-E94B52BFA631}" presName="spaceRect" presStyleCnt="0"/>
      <dgm:spPr/>
    </dgm:pt>
    <dgm:pt modelId="{FF3C9500-A348-4B67-9A98-B283347160BD}" type="pres">
      <dgm:prSet presAssocID="{37E3925D-1133-45FB-BAC5-E94B52BFA631}" presName="parTx" presStyleLbl="revTx" presStyleIdx="0" presStyleCnt="6">
        <dgm:presLayoutVars>
          <dgm:chMax val="0"/>
          <dgm:chPref val="0"/>
        </dgm:presLayoutVars>
      </dgm:prSet>
      <dgm:spPr/>
    </dgm:pt>
    <dgm:pt modelId="{7BC66308-0346-42D5-B942-AD59DEB1605D}" type="pres">
      <dgm:prSet presAssocID="{3EA983F3-47BE-49ED-8E78-F802EBAC72F5}" presName="sibTrans" presStyleCnt="0"/>
      <dgm:spPr/>
    </dgm:pt>
    <dgm:pt modelId="{3FCD912B-85B9-45CF-885B-2D029793185F}" type="pres">
      <dgm:prSet presAssocID="{83E3C850-14F2-4A4A-B32D-B58DB2D01F94}" presName="compNode" presStyleCnt="0"/>
      <dgm:spPr/>
    </dgm:pt>
    <dgm:pt modelId="{B58BC483-307C-4E8D-906E-0D84AB70CDBA}" type="pres">
      <dgm:prSet presAssocID="{83E3C850-14F2-4A4A-B32D-B58DB2D01F94}" presName="bgRect" presStyleLbl="bgShp" presStyleIdx="1" presStyleCnt="6"/>
      <dgm:spPr/>
    </dgm:pt>
    <dgm:pt modelId="{9D9D2303-B53D-4B72-9583-24DD588CB0EF}" type="pres">
      <dgm:prSet presAssocID="{83E3C850-14F2-4A4A-B32D-B58DB2D01F94}"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ocument"/>
        </a:ext>
      </dgm:extLst>
    </dgm:pt>
    <dgm:pt modelId="{0FAC7B8E-EF61-456E-9170-170D531C6F11}" type="pres">
      <dgm:prSet presAssocID="{83E3C850-14F2-4A4A-B32D-B58DB2D01F94}" presName="spaceRect" presStyleCnt="0"/>
      <dgm:spPr/>
    </dgm:pt>
    <dgm:pt modelId="{B0E9F0CD-9344-455A-AFCE-A12022574F86}" type="pres">
      <dgm:prSet presAssocID="{83E3C850-14F2-4A4A-B32D-B58DB2D01F94}" presName="parTx" presStyleLbl="revTx" presStyleIdx="1" presStyleCnt="6">
        <dgm:presLayoutVars>
          <dgm:chMax val="0"/>
          <dgm:chPref val="0"/>
        </dgm:presLayoutVars>
      </dgm:prSet>
      <dgm:spPr/>
    </dgm:pt>
    <dgm:pt modelId="{7859ED86-6623-43ED-A470-8167FAF42E9E}" type="pres">
      <dgm:prSet presAssocID="{EFBAD020-E4CB-474E-B2B8-BA8307754375}" presName="sibTrans" presStyleCnt="0"/>
      <dgm:spPr/>
    </dgm:pt>
    <dgm:pt modelId="{A0F769AF-8070-4B7B-9DB5-8D06594060A6}" type="pres">
      <dgm:prSet presAssocID="{E0C7C222-48BC-49E5-A531-4CC34EAB0C05}" presName="compNode" presStyleCnt="0"/>
      <dgm:spPr/>
    </dgm:pt>
    <dgm:pt modelId="{5CDC6782-7473-4E68-86B7-C9BB2C4D61A6}" type="pres">
      <dgm:prSet presAssocID="{E0C7C222-48BC-49E5-A531-4CC34EAB0C05}" presName="bgRect" presStyleLbl="bgShp" presStyleIdx="2" presStyleCnt="6"/>
      <dgm:spPr/>
    </dgm:pt>
    <dgm:pt modelId="{4614722F-DAF4-4915-87DF-623B136285C8}" type="pres">
      <dgm:prSet presAssocID="{E0C7C222-48BC-49E5-A531-4CC34EAB0C05}"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agnifying glass"/>
        </a:ext>
      </dgm:extLst>
    </dgm:pt>
    <dgm:pt modelId="{E469731C-1DDF-4A8C-8A6B-5DC88C12E52B}" type="pres">
      <dgm:prSet presAssocID="{E0C7C222-48BC-49E5-A531-4CC34EAB0C05}" presName="spaceRect" presStyleCnt="0"/>
      <dgm:spPr/>
    </dgm:pt>
    <dgm:pt modelId="{A127DD04-32E6-4C4A-86FE-18F76E7D792D}" type="pres">
      <dgm:prSet presAssocID="{E0C7C222-48BC-49E5-A531-4CC34EAB0C05}" presName="parTx" presStyleLbl="revTx" presStyleIdx="2" presStyleCnt="6">
        <dgm:presLayoutVars>
          <dgm:chMax val="0"/>
          <dgm:chPref val="0"/>
        </dgm:presLayoutVars>
      </dgm:prSet>
      <dgm:spPr/>
    </dgm:pt>
    <dgm:pt modelId="{C6339B91-9558-4247-925F-26261ADFA95C}" type="pres">
      <dgm:prSet presAssocID="{8DB89E86-99BC-4CEB-ADA6-AFECAD6EDC9D}" presName="sibTrans" presStyleCnt="0"/>
      <dgm:spPr/>
    </dgm:pt>
    <dgm:pt modelId="{123D5F38-9F12-407F-8AE4-E630319DA587}" type="pres">
      <dgm:prSet presAssocID="{B1552070-52A6-4BBA-AE88-1CAD329AAF4E}" presName="compNode" presStyleCnt="0"/>
      <dgm:spPr/>
    </dgm:pt>
    <dgm:pt modelId="{DAF1E286-E5A7-4915-98F0-9122B476D2EF}" type="pres">
      <dgm:prSet presAssocID="{B1552070-52A6-4BBA-AE88-1CAD329AAF4E}" presName="bgRect" presStyleLbl="bgShp" presStyleIdx="3" presStyleCnt="6"/>
      <dgm:spPr/>
    </dgm:pt>
    <dgm:pt modelId="{C3D3B0C7-D6B7-425F-B8AB-B2F575A36C64}" type="pres">
      <dgm:prSet presAssocID="{B1552070-52A6-4BBA-AE88-1CAD329AAF4E}"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ooks on Shelf"/>
        </a:ext>
      </dgm:extLst>
    </dgm:pt>
    <dgm:pt modelId="{35122CDF-1426-41F8-8E41-E4B60CB851B7}" type="pres">
      <dgm:prSet presAssocID="{B1552070-52A6-4BBA-AE88-1CAD329AAF4E}" presName="spaceRect" presStyleCnt="0"/>
      <dgm:spPr/>
    </dgm:pt>
    <dgm:pt modelId="{F225906E-EB77-4714-8676-C14CAD6F6036}" type="pres">
      <dgm:prSet presAssocID="{B1552070-52A6-4BBA-AE88-1CAD329AAF4E}" presName="parTx" presStyleLbl="revTx" presStyleIdx="3" presStyleCnt="6">
        <dgm:presLayoutVars>
          <dgm:chMax val="0"/>
          <dgm:chPref val="0"/>
        </dgm:presLayoutVars>
      </dgm:prSet>
      <dgm:spPr/>
    </dgm:pt>
    <dgm:pt modelId="{AD3A65F4-1162-46E5-8134-C6B6F2B1C190}" type="pres">
      <dgm:prSet presAssocID="{3115D6C7-2A34-4F6C-B339-E1BAADDA686B}" presName="sibTrans" presStyleCnt="0"/>
      <dgm:spPr/>
    </dgm:pt>
    <dgm:pt modelId="{9823F025-9F01-4B88-B7A8-1391AE74CA30}" type="pres">
      <dgm:prSet presAssocID="{A4B99995-4FFB-4342-B90B-BD8E3888F265}" presName="compNode" presStyleCnt="0"/>
      <dgm:spPr/>
    </dgm:pt>
    <dgm:pt modelId="{5DE728AF-5C99-4C72-B942-231C2BA26896}" type="pres">
      <dgm:prSet presAssocID="{A4B99995-4FFB-4342-B90B-BD8E3888F265}" presName="bgRect" presStyleLbl="bgShp" presStyleIdx="4" presStyleCnt="6"/>
      <dgm:spPr/>
    </dgm:pt>
    <dgm:pt modelId="{EFA7400C-BF87-489C-BAEF-0A7EE1C51FDB}" type="pres">
      <dgm:prSet presAssocID="{A4B99995-4FFB-4342-B90B-BD8E3888F265}"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losed Book"/>
        </a:ext>
      </dgm:extLst>
    </dgm:pt>
    <dgm:pt modelId="{F58373A1-5991-4718-97CA-5AFD3AEF6B5C}" type="pres">
      <dgm:prSet presAssocID="{A4B99995-4FFB-4342-B90B-BD8E3888F265}" presName="spaceRect" presStyleCnt="0"/>
      <dgm:spPr/>
    </dgm:pt>
    <dgm:pt modelId="{E77DDFC0-6897-4D63-9249-3AE1B4D9CF15}" type="pres">
      <dgm:prSet presAssocID="{A4B99995-4FFB-4342-B90B-BD8E3888F265}" presName="parTx" presStyleLbl="revTx" presStyleIdx="4" presStyleCnt="6">
        <dgm:presLayoutVars>
          <dgm:chMax val="0"/>
          <dgm:chPref val="0"/>
        </dgm:presLayoutVars>
      </dgm:prSet>
      <dgm:spPr/>
    </dgm:pt>
    <dgm:pt modelId="{8C7C9CB8-961F-4D30-AD86-50D650F2E33B}" type="pres">
      <dgm:prSet presAssocID="{C94A837E-C7F9-4E60-ABDE-DE98317A607F}" presName="sibTrans" presStyleCnt="0"/>
      <dgm:spPr/>
    </dgm:pt>
    <dgm:pt modelId="{1A0BC2D6-4312-4FD2-9441-C07F1C7EEABC}" type="pres">
      <dgm:prSet presAssocID="{B52D1AC3-59A4-4AA2-84D5-4A5726C9B338}" presName="compNode" presStyleCnt="0"/>
      <dgm:spPr/>
    </dgm:pt>
    <dgm:pt modelId="{F15DD691-D7D1-4E78-9592-01BCBA88406B}" type="pres">
      <dgm:prSet presAssocID="{B52D1AC3-59A4-4AA2-84D5-4A5726C9B338}" presName="bgRect" presStyleLbl="bgShp" presStyleIdx="5" presStyleCnt="6"/>
      <dgm:spPr/>
    </dgm:pt>
    <dgm:pt modelId="{F5CCBB1C-F56D-4985-BCFC-57512865185D}" type="pres">
      <dgm:prSet presAssocID="{B52D1AC3-59A4-4AA2-84D5-4A5726C9B338}"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Lock"/>
        </a:ext>
      </dgm:extLst>
    </dgm:pt>
    <dgm:pt modelId="{2033EAB1-93F5-44B7-8E8A-C82639E26FF1}" type="pres">
      <dgm:prSet presAssocID="{B52D1AC3-59A4-4AA2-84D5-4A5726C9B338}" presName="spaceRect" presStyleCnt="0"/>
      <dgm:spPr/>
    </dgm:pt>
    <dgm:pt modelId="{49504CE3-A1E4-4343-B251-DAD0531C260A}" type="pres">
      <dgm:prSet presAssocID="{B52D1AC3-59A4-4AA2-84D5-4A5726C9B338}" presName="parTx" presStyleLbl="revTx" presStyleIdx="5" presStyleCnt="6">
        <dgm:presLayoutVars>
          <dgm:chMax val="0"/>
          <dgm:chPref val="0"/>
        </dgm:presLayoutVars>
      </dgm:prSet>
      <dgm:spPr/>
    </dgm:pt>
  </dgm:ptLst>
  <dgm:cxnLst>
    <dgm:cxn modelId="{6B36B203-A19F-47CC-94F0-00B76ACB55D8}" type="presOf" srcId="{A4B99995-4FFB-4342-B90B-BD8E3888F265}" destId="{E77DDFC0-6897-4D63-9249-3AE1B4D9CF15}" srcOrd="0" destOrd="0" presId="urn:microsoft.com/office/officeart/2018/2/layout/IconVerticalSolidList"/>
    <dgm:cxn modelId="{8C05F61C-86D2-4DBF-B5BA-2F7D3463FB24}" srcId="{55FD234D-9B7B-44AF-A78C-19B840E11D24}" destId="{B52D1AC3-59A4-4AA2-84D5-4A5726C9B338}" srcOrd="5" destOrd="0" parTransId="{2126AD1A-BC9B-44E4-9E35-42254615A10E}" sibTransId="{995A5F67-7B18-45D6-9C18-C8A8400C7984}"/>
    <dgm:cxn modelId="{4A2DBF1D-94B3-409A-9BE8-9D506EAC4A0E}" srcId="{55FD234D-9B7B-44AF-A78C-19B840E11D24}" destId="{A4B99995-4FFB-4342-B90B-BD8E3888F265}" srcOrd="4" destOrd="0" parTransId="{3890CC6D-C4B5-42E8-9FDC-FA2CFDA5D4FA}" sibTransId="{C94A837E-C7F9-4E60-ABDE-DE98317A607F}"/>
    <dgm:cxn modelId="{335BAD63-1F5C-4AF8-A540-08DE5C00BFD5}" type="presOf" srcId="{E0C7C222-48BC-49E5-A531-4CC34EAB0C05}" destId="{A127DD04-32E6-4C4A-86FE-18F76E7D792D}" srcOrd="0" destOrd="0" presId="urn:microsoft.com/office/officeart/2018/2/layout/IconVerticalSolidList"/>
    <dgm:cxn modelId="{A7174D59-D8D7-4095-B415-3263A9D6F146}" srcId="{55FD234D-9B7B-44AF-A78C-19B840E11D24}" destId="{37E3925D-1133-45FB-BAC5-E94B52BFA631}" srcOrd="0" destOrd="0" parTransId="{E8993637-1722-486B-B862-7B8978202CBC}" sibTransId="{3EA983F3-47BE-49ED-8E78-F802EBAC72F5}"/>
    <dgm:cxn modelId="{D6ED0B8D-BE41-46AC-A244-1400B3F49BD0}" srcId="{55FD234D-9B7B-44AF-A78C-19B840E11D24}" destId="{E0C7C222-48BC-49E5-A531-4CC34EAB0C05}" srcOrd="2" destOrd="0" parTransId="{D3201190-5B91-41C6-A3D9-F53206A6F8DA}" sibTransId="{8DB89E86-99BC-4CEB-ADA6-AFECAD6EDC9D}"/>
    <dgm:cxn modelId="{F68CBEBE-E26B-417A-899B-C90C14AAB12E}" type="presOf" srcId="{83E3C850-14F2-4A4A-B32D-B58DB2D01F94}" destId="{B0E9F0CD-9344-455A-AFCE-A12022574F86}" srcOrd="0" destOrd="0" presId="urn:microsoft.com/office/officeart/2018/2/layout/IconVerticalSolidList"/>
    <dgm:cxn modelId="{B40A5CC0-86CF-49D9-9141-01FA1FA9E129}" srcId="{55FD234D-9B7B-44AF-A78C-19B840E11D24}" destId="{83E3C850-14F2-4A4A-B32D-B58DB2D01F94}" srcOrd="1" destOrd="0" parTransId="{95B39CCE-0331-4A94-909E-D4BFC66D04FB}" sibTransId="{EFBAD020-E4CB-474E-B2B8-BA8307754375}"/>
    <dgm:cxn modelId="{86F237C3-A94C-40FD-A88C-117FB4C666A6}" srcId="{55FD234D-9B7B-44AF-A78C-19B840E11D24}" destId="{B1552070-52A6-4BBA-AE88-1CAD329AAF4E}" srcOrd="3" destOrd="0" parTransId="{5B8F2275-104C-4F62-BAA8-6AF0F9663A01}" sibTransId="{3115D6C7-2A34-4F6C-B339-E1BAADDA686B}"/>
    <dgm:cxn modelId="{3CB07DD8-A6F3-45C5-A8D6-BFCB59B862C2}" type="presOf" srcId="{37E3925D-1133-45FB-BAC5-E94B52BFA631}" destId="{FF3C9500-A348-4B67-9A98-B283347160BD}" srcOrd="0" destOrd="0" presId="urn:microsoft.com/office/officeart/2018/2/layout/IconVerticalSolidList"/>
    <dgm:cxn modelId="{8835E0F5-DD9D-455B-9538-FF9A1550037D}" type="presOf" srcId="{B1552070-52A6-4BBA-AE88-1CAD329AAF4E}" destId="{F225906E-EB77-4714-8676-C14CAD6F6036}" srcOrd="0" destOrd="0" presId="urn:microsoft.com/office/officeart/2018/2/layout/IconVerticalSolidList"/>
    <dgm:cxn modelId="{737C6EF9-6F7F-415B-8C06-019EBB836AA1}" type="presOf" srcId="{55FD234D-9B7B-44AF-A78C-19B840E11D24}" destId="{27C94E99-8346-46B3-89B0-0E076735C0BC}" srcOrd="0" destOrd="0" presId="urn:microsoft.com/office/officeart/2018/2/layout/IconVerticalSolidList"/>
    <dgm:cxn modelId="{56EF01FC-2CF2-4455-9ACC-4B4D0A9C0D79}" type="presOf" srcId="{B52D1AC3-59A4-4AA2-84D5-4A5726C9B338}" destId="{49504CE3-A1E4-4343-B251-DAD0531C260A}" srcOrd="0" destOrd="0" presId="urn:microsoft.com/office/officeart/2018/2/layout/IconVerticalSolidList"/>
    <dgm:cxn modelId="{6337767F-C194-4447-80E4-23C82973EA21}" type="presParOf" srcId="{27C94E99-8346-46B3-89B0-0E076735C0BC}" destId="{81F182F3-58C1-4961-B51B-6478E4595EC7}" srcOrd="0" destOrd="0" presId="urn:microsoft.com/office/officeart/2018/2/layout/IconVerticalSolidList"/>
    <dgm:cxn modelId="{ED4CCA85-16F5-4DE4-9DC9-F168A548E049}" type="presParOf" srcId="{81F182F3-58C1-4961-B51B-6478E4595EC7}" destId="{0FFAB3E5-057F-43FB-93E7-694151AD1640}" srcOrd="0" destOrd="0" presId="urn:microsoft.com/office/officeart/2018/2/layout/IconVerticalSolidList"/>
    <dgm:cxn modelId="{E337B908-C79F-4A8B-AAAD-A6D47A0E6A32}" type="presParOf" srcId="{81F182F3-58C1-4961-B51B-6478E4595EC7}" destId="{E8946063-57A7-434A-9200-274601BD83C0}" srcOrd="1" destOrd="0" presId="urn:microsoft.com/office/officeart/2018/2/layout/IconVerticalSolidList"/>
    <dgm:cxn modelId="{D6EBC999-8135-4298-86E7-2D6DF9C2F6DF}" type="presParOf" srcId="{81F182F3-58C1-4961-B51B-6478E4595EC7}" destId="{CC4E0800-DC2F-4AF9-9927-4DD1F2BBB3AA}" srcOrd="2" destOrd="0" presId="urn:microsoft.com/office/officeart/2018/2/layout/IconVerticalSolidList"/>
    <dgm:cxn modelId="{01768296-5F8F-4C8D-ADB8-8589EE4A8D0D}" type="presParOf" srcId="{81F182F3-58C1-4961-B51B-6478E4595EC7}" destId="{FF3C9500-A348-4B67-9A98-B283347160BD}" srcOrd="3" destOrd="0" presId="urn:microsoft.com/office/officeart/2018/2/layout/IconVerticalSolidList"/>
    <dgm:cxn modelId="{F54CD87C-2164-4C4E-85BB-804C78836521}" type="presParOf" srcId="{27C94E99-8346-46B3-89B0-0E076735C0BC}" destId="{7BC66308-0346-42D5-B942-AD59DEB1605D}" srcOrd="1" destOrd="0" presId="urn:microsoft.com/office/officeart/2018/2/layout/IconVerticalSolidList"/>
    <dgm:cxn modelId="{B885E66F-0192-4CC2-A310-B2B49B5A4B95}" type="presParOf" srcId="{27C94E99-8346-46B3-89B0-0E076735C0BC}" destId="{3FCD912B-85B9-45CF-885B-2D029793185F}" srcOrd="2" destOrd="0" presId="urn:microsoft.com/office/officeart/2018/2/layout/IconVerticalSolidList"/>
    <dgm:cxn modelId="{214F628B-0C2A-4AC4-B9B6-1128FB4E4DF7}" type="presParOf" srcId="{3FCD912B-85B9-45CF-885B-2D029793185F}" destId="{B58BC483-307C-4E8D-906E-0D84AB70CDBA}" srcOrd="0" destOrd="0" presId="urn:microsoft.com/office/officeart/2018/2/layout/IconVerticalSolidList"/>
    <dgm:cxn modelId="{94E8AC27-6D30-4BCE-BE52-39F01215F812}" type="presParOf" srcId="{3FCD912B-85B9-45CF-885B-2D029793185F}" destId="{9D9D2303-B53D-4B72-9583-24DD588CB0EF}" srcOrd="1" destOrd="0" presId="urn:microsoft.com/office/officeart/2018/2/layout/IconVerticalSolidList"/>
    <dgm:cxn modelId="{671EC7A0-8EBD-48C2-B936-B7A80751F74F}" type="presParOf" srcId="{3FCD912B-85B9-45CF-885B-2D029793185F}" destId="{0FAC7B8E-EF61-456E-9170-170D531C6F11}" srcOrd="2" destOrd="0" presId="urn:microsoft.com/office/officeart/2018/2/layout/IconVerticalSolidList"/>
    <dgm:cxn modelId="{42340513-B067-4A8D-BAEE-6B1512826042}" type="presParOf" srcId="{3FCD912B-85B9-45CF-885B-2D029793185F}" destId="{B0E9F0CD-9344-455A-AFCE-A12022574F86}" srcOrd="3" destOrd="0" presId="urn:microsoft.com/office/officeart/2018/2/layout/IconVerticalSolidList"/>
    <dgm:cxn modelId="{FA1E5853-39C1-4539-9B32-26A8F8E1340B}" type="presParOf" srcId="{27C94E99-8346-46B3-89B0-0E076735C0BC}" destId="{7859ED86-6623-43ED-A470-8167FAF42E9E}" srcOrd="3" destOrd="0" presId="urn:microsoft.com/office/officeart/2018/2/layout/IconVerticalSolidList"/>
    <dgm:cxn modelId="{C3946E25-57C1-4130-A13A-13139020E8EE}" type="presParOf" srcId="{27C94E99-8346-46B3-89B0-0E076735C0BC}" destId="{A0F769AF-8070-4B7B-9DB5-8D06594060A6}" srcOrd="4" destOrd="0" presId="urn:microsoft.com/office/officeart/2018/2/layout/IconVerticalSolidList"/>
    <dgm:cxn modelId="{13FA2048-6810-48B4-A5C6-4DAC15388695}" type="presParOf" srcId="{A0F769AF-8070-4B7B-9DB5-8D06594060A6}" destId="{5CDC6782-7473-4E68-86B7-C9BB2C4D61A6}" srcOrd="0" destOrd="0" presId="urn:microsoft.com/office/officeart/2018/2/layout/IconVerticalSolidList"/>
    <dgm:cxn modelId="{877D28FF-7D98-4174-84B3-EB1DB620CBEF}" type="presParOf" srcId="{A0F769AF-8070-4B7B-9DB5-8D06594060A6}" destId="{4614722F-DAF4-4915-87DF-623B136285C8}" srcOrd="1" destOrd="0" presId="urn:microsoft.com/office/officeart/2018/2/layout/IconVerticalSolidList"/>
    <dgm:cxn modelId="{7C03071D-1F33-4E03-968D-5DEA65E610E1}" type="presParOf" srcId="{A0F769AF-8070-4B7B-9DB5-8D06594060A6}" destId="{E469731C-1DDF-4A8C-8A6B-5DC88C12E52B}" srcOrd="2" destOrd="0" presId="urn:microsoft.com/office/officeart/2018/2/layout/IconVerticalSolidList"/>
    <dgm:cxn modelId="{00969101-EF6C-4B10-8CA6-A72B6F97693F}" type="presParOf" srcId="{A0F769AF-8070-4B7B-9DB5-8D06594060A6}" destId="{A127DD04-32E6-4C4A-86FE-18F76E7D792D}" srcOrd="3" destOrd="0" presId="urn:microsoft.com/office/officeart/2018/2/layout/IconVerticalSolidList"/>
    <dgm:cxn modelId="{D79694E6-A016-413A-9F28-7174D01A002A}" type="presParOf" srcId="{27C94E99-8346-46B3-89B0-0E076735C0BC}" destId="{C6339B91-9558-4247-925F-26261ADFA95C}" srcOrd="5" destOrd="0" presId="urn:microsoft.com/office/officeart/2018/2/layout/IconVerticalSolidList"/>
    <dgm:cxn modelId="{49B1BA53-7B32-4CE5-A557-9738AA7047E1}" type="presParOf" srcId="{27C94E99-8346-46B3-89B0-0E076735C0BC}" destId="{123D5F38-9F12-407F-8AE4-E630319DA587}" srcOrd="6" destOrd="0" presId="urn:microsoft.com/office/officeart/2018/2/layout/IconVerticalSolidList"/>
    <dgm:cxn modelId="{CF14BAB7-EAE0-4B1A-A085-E25128936834}" type="presParOf" srcId="{123D5F38-9F12-407F-8AE4-E630319DA587}" destId="{DAF1E286-E5A7-4915-98F0-9122B476D2EF}" srcOrd="0" destOrd="0" presId="urn:microsoft.com/office/officeart/2018/2/layout/IconVerticalSolidList"/>
    <dgm:cxn modelId="{089D7035-EE35-49A2-8DBB-6936FA711373}" type="presParOf" srcId="{123D5F38-9F12-407F-8AE4-E630319DA587}" destId="{C3D3B0C7-D6B7-425F-B8AB-B2F575A36C64}" srcOrd="1" destOrd="0" presId="urn:microsoft.com/office/officeart/2018/2/layout/IconVerticalSolidList"/>
    <dgm:cxn modelId="{791C7C1F-017F-4FD6-ACB7-1D87F716DB2B}" type="presParOf" srcId="{123D5F38-9F12-407F-8AE4-E630319DA587}" destId="{35122CDF-1426-41F8-8E41-E4B60CB851B7}" srcOrd="2" destOrd="0" presId="urn:microsoft.com/office/officeart/2018/2/layout/IconVerticalSolidList"/>
    <dgm:cxn modelId="{DD831C9F-902D-4A31-B699-798FBBB967C5}" type="presParOf" srcId="{123D5F38-9F12-407F-8AE4-E630319DA587}" destId="{F225906E-EB77-4714-8676-C14CAD6F6036}" srcOrd="3" destOrd="0" presId="urn:microsoft.com/office/officeart/2018/2/layout/IconVerticalSolidList"/>
    <dgm:cxn modelId="{793352B5-CAC9-4D6C-8A31-FA1A83789243}" type="presParOf" srcId="{27C94E99-8346-46B3-89B0-0E076735C0BC}" destId="{AD3A65F4-1162-46E5-8134-C6B6F2B1C190}" srcOrd="7" destOrd="0" presId="urn:microsoft.com/office/officeart/2018/2/layout/IconVerticalSolidList"/>
    <dgm:cxn modelId="{549202FC-9C9E-45BC-A05E-FCCBC73FB4B4}" type="presParOf" srcId="{27C94E99-8346-46B3-89B0-0E076735C0BC}" destId="{9823F025-9F01-4B88-B7A8-1391AE74CA30}" srcOrd="8" destOrd="0" presId="urn:microsoft.com/office/officeart/2018/2/layout/IconVerticalSolidList"/>
    <dgm:cxn modelId="{7A99169D-6E37-4A9F-B808-BF320F885A40}" type="presParOf" srcId="{9823F025-9F01-4B88-B7A8-1391AE74CA30}" destId="{5DE728AF-5C99-4C72-B942-231C2BA26896}" srcOrd="0" destOrd="0" presId="urn:microsoft.com/office/officeart/2018/2/layout/IconVerticalSolidList"/>
    <dgm:cxn modelId="{514E8D06-760C-41DE-9403-598CB3DEBAB4}" type="presParOf" srcId="{9823F025-9F01-4B88-B7A8-1391AE74CA30}" destId="{EFA7400C-BF87-489C-BAEF-0A7EE1C51FDB}" srcOrd="1" destOrd="0" presId="urn:microsoft.com/office/officeart/2018/2/layout/IconVerticalSolidList"/>
    <dgm:cxn modelId="{70A605EF-BE60-452E-B22D-8B1E8BF9B327}" type="presParOf" srcId="{9823F025-9F01-4B88-B7A8-1391AE74CA30}" destId="{F58373A1-5991-4718-97CA-5AFD3AEF6B5C}" srcOrd="2" destOrd="0" presId="urn:microsoft.com/office/officeart/2018/2/layout/IconVerticalSolidList"/>
    <dgm:cxn modelId="{F3E55770-D6F4-40D3-B4C0-1D427048849A}" type="presParOf" srcId="{9823F025-9F01-4B88-B7A8-1391AE74CA30}" destId="{E77DDFC0-6897-4D63-9249-3AE1B4D9CF15}" srcOrd="3" destOrd="0" presId="urn:microsoft.com/office/officeart/2018/2/layout/IconVerticalSolidList"/>
    <dgm:cxn modelId="{BA330C89-E1C9-407E-8B22-F2C02DD35F7B}" type="presParOf" srcId="{27C94E99-8346-46B3-89B0-0E076735C0BC}" destId="{8C7C9CB8-961F-4D30-AD86-50D650F2E33B}" srcOrd="9" destOrd="0" presId="urn:microsoft.com/office/officeart/2018/2/layout/IconVerticalSolidList"/>
    <dgm:cxn modelId="{FA6B03BA-DB83-4905-A248-4BACB78A4249}" type="presParOf" srcId="{27C94E99-8346-46B3-89B0-0E076735C0BC}" destId="{1A0BC2D6-4312-4FD2-9441-C07F1C7EEABC}" srcOrd="10" destOrd="0" presId="urn:microsoft.com/office/officeart/2018/2/layout/IconVerticalSolidList"/>
    <dgm:cxn modelId="{9E6A7846-B268-4929-88B5-F8F9C61DF667}" type="presParOf" srcId="{1A0BC2D6-4312-4FD2-9441-C07F1C7EEABC}" destId="{F15DD691-D7D1-4E78-9592-01BCBA88406B}" srcOrd="0" destOrd="0" presId="urn:microsoft.com/office/officeart/2018/2/layout/IconVerticalSolidList"/>
    <dgm:cxn modelId="{D5E60D98-A626-420D-B622-C3FB4626F71F}" type="presParOf" srcId="{1A0BC2D6-4312-4FD2-9441-C07F1C7EEABC}" destId="{F5CCBB1C-F56D-4985-BCFC-57512865185D}" srcOrd="1" destOrd="0" presId="urn:microsoft.com/office/officeart/2018/2/layout/IconVerticalSolidList"/>
    <dgm:cxn modelId="{B3CC13EA-9DAE-4E51-ABCF-111B5FE9FE7F}" type="presParOf" srcId="{1A0BC2D6-4312-4FD2-9441-C07F1C7EEABC}" destId="{2033EAB1-93F5-44B7-8E8A-C82639E26FF1}" srcOrd="2" destOrd="0" presId="urn:microsoft.com/office/officeart/2018/2/layout/IconVerticalSolidList"/>
    <dgm:cxn modelId="{7A42FAF9-9434-420B-B5CF-2C65F5B396DC}" type="presParOf" srcId="{1A0BC2D6-4312-4FD2-9441-C07F1C7EEABC}" destId="{49504CE3-A1E4-4343-B251-DAD0531C260A}"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E4A89505-9B15-46C4-95B1-53CBD9695EEB}" type="doc">
      <dgm:prSet loTypeId="urn:microsoft.com/office/officeart/2018/2/layout/IconVerticalSolidList" loCatId="icon" qsTypeId="urn:microsoft.com/office/officeart/2005/8/quickstyle/simple1" qsCatId="simple" csTypeId="urn:microsoft.com/office/officeart/2018/5/colors/Iconchunking_neutralbg_accent0_3" csCatId="mainScheme" phldr="1"/>
      <dgm:spPr/>
      <dgm:t>
        <a:bodyPr/>
        <a:lstStyle/>
        <a:p>
          <a:endParaRPr lang="en-US"/>
        </a:p>
      </dgm:t>
    </dgm:pt>
    <dgm:pt modelId="{A3BC116A-25D7-436C-8D94-8BD7CD7F8012}">
      <dgm:prSet/>
      <dgm:spPr/>
      <dgm:t>
        <a:bodyPr/>
        <a:lstStyle/>
        <a:p>
          <a:pPr>
            <a:lnSpc>
              <a:spcPct val="100000"/>
            </a:lnSpc>
          </a:pPr>
          <a:r>
            <a:rPr lang="en-GB"/>
            <a:t>All information you use for your data model needs to be reliable.</a:t>
          </a:r>
          <a:endParaRPr lang="en-US"/>
        </a:p>
      </dgm:t>
    </dgm:pt>
    <dgm:pt modelId="{FECFDA1F-BA65-4AA0-A9EF-BBF0B0D6ACEB}" type="parTrans" cxnId="{1517DFEF-F988-4368-8271-55732B3D237F}">
      <dgm:prSet/>
      <dgm:spPr/>
      <dgm:t>
        <a:bodyPr/>
        <a:lstStyle/>
        <a:p>
          <a:endParaRPr lang="en-US"/>
        </a:p>
      </dgm:t>
    </dgm:pt>
    <dgm:pt modelId="{3219BE54-A8D2-4DDA-B829-7710C126ADB5}" type="sibTrans" cxnId="{1517DFEF-F988-4368-8271-55732B3D237F}">
      <dgm:prSet/>
      <dgm:spPr/>
      <dgm:t>
        <a:bodyPr/>
        <a:lstStyle/>
        <a:p>
          <a:endParaRPr lang="en-US"/>
        </a:p>
      </dgm:t>
    </dgm:pt>
    <dgm:pt modelId="{1FCA4395-97A8-40AC-AE38-EA6017EFBD1D}">
      <dgm:prSet/>
      <dgm:spPr/>
      <dgm:t>
        <a:bodyPr/>
        <a:lstStyle/>
        <a:p>
          <a:pPr>
            <a:lnSpc>
              <a:spcPct val="100000"/>
            </a:lnSpc>
          </a:pPr>
          <a:r>
            <a:rPr lang="en-GB" b="1" i="1" dirty="0"/>
            <a:t>GIGO</a:t>
          </a:r>
          <a:r>
            <a:rPr lang="en-GB" dirty="0"/>
            <a:t> – means Garbage In, Garbage Out.</a:t>
          </a:r>
          <a:endParaRPr lang="en-US" dirty="0"/>
        </a:p>
      </dgm:t>
    </dgm:pt>
    <dgm:pt modelId="{BFBD9AB5-3E84-4D74-B246-EBBA93B742B8}" type="parTrans" cxnId="{28663727-3315-47A3-9A14-F18FE985AC78}">
      <dgm:prSet/>
      <dgm:spPr/>
      <dgm:t>
        <a:bodyPr/>
        <a:lstStyle/>
        <a:p>
          <a:endParaRPr lang="en-US"/>
        </a:p>
      </dgm:t>
    </dgm:pt>
    <dgm:pt modelId="{F6982A7D-33EB-4B2C-B723-C092C9BBB9D3}" type="sibTrans" cxnId="{28663727-3315-47A3-9A14-F18FE985AC78}">
      <dgm:prSet/>
      <dgm:spPr/>
      <dgm:t>
        <a:bodyPr/>
        <a:lstStyle/>
        <a:p>
          <a:endParaRPr lang="en-US"/>
        </a:p>
      </dgm:t>
    </dgm:pt>
    <dgm:pt modelId="{AFA12C8B-EC99-4B7A-BD54-6861E9A267BC}">
      <dgm:prSet/>
      <dgm:spPr/>
      <dgm:t>
        <a:bodyPr/>
        <a:lstStyle/>
        <a:p>
          <a:pPr>
            <a:lnSpc>
              <a:spcPct val="100000"/>
            </a:lnSpc>
          </a:pPr>
          <a:r>
            <a:rPr lang="en-GB" dirty="0"/>
            <a:t>If you enter bad data into your model, the less accurate the results are.</a:t>
          </a:r>
          <a:endParaRPr lang="en-US" dirty="0"/>
        </a:p>
      </dgm:t>
    </dgm:pt>
    <dgm:pt modelId="{67A5909C-480F-4125-98EA-B403902B1067}" type="parTrans" cxnId="{B384209E-29A1-4A68-B9F1-9CC026238839}">
      <dgm:prSet/>
      <dgm:spPr/>
      <dgm:t>
        <a:bodyPr/>
        <a:lstStyle/>
        <a:p>
          <a:endParaRPr lang="en-US"/>
        </a:p>
      </dgm:t>
    </dgm:pt>
    <dgm:pt modelId="{7DBBA371-F1A2-4343-A7D6-89670C913B96}" type="sibTrans" cxnId="{B384209E-29A1-4A68-B9F1-9CC026238839}">
      <dgm:prSet/>
      <dgm:spPr/>
      <dgm:t>
        <a:bodyPr/>
        <a:lstStyle/>
        <a:p>
          <a:endParaRPr lang="en-US"/>
        </a:p>
      </dgm:t>
    </dgm:pt>
    <dgm:pt modelId="{A5437A24-8A83-489B-8624-C089C32B6622}">
      <dgm:prSet/>
      <dgm:spPr/>
      <dgm:t>
        <a:bodyPr/>
        <a:lstStyle/>
        <a:p>
          <a:pPr>
            <a:lnSpc>
              <a:spcPct val="100000"/>
            </a:lnSpc>
          </a:pPr>
          <a:r>
            <a:rPr lang="en-GB"/>
            <a:t>You need to be sure you can trust any data that you have found.</a:t>
          </a:r>
          <a:endParaRPr lang="en-US"/>
        </a:p>
      </dgm:t>
    </dgm:pt>
    <dgm:pt modelId="{6AE36E67-1CC6-4470-B2CD-973F592D8A71}" type="parTrans" cxnId="{4B7762A8-77AF-4D98-BE8B-D01EB7BF6270}">
      <dgm:prSet/>
      <dgm:spPr/>
      <dgm:t>
        <a:bodyPr/>
        <a:lstStyle/>
        <a:p>
          <a:endParaRPr lang="en-US"/>
        </a:p>
      </dgm:t>
    </dgm:pt>
    <dgm:pt modelId="{4BE9056C-59ED-45FC-8FC4-FF9149B950CC}" type="sibTrans" cxnId="{4B7762A8-77AF-4D98-BE8B-D01EB7BF6270}">
      <dgm:prSet/>
      <dgm:spPr/>
      <dgm:t>
        <a:bodyPr/>
        <a:lstStyle/>
        <a:p>
          <a:endParaRPr lang="en-US"/>
        </a:p>
      </dgm:t>
    </dgm:pt>
    <dgm:pt modelId="{ECA78BDC-3246-4AA3-BF90-906A7AA2E990}" type="pres">
      <dgm:prSet presAssocID="{E4A89505-9B15-46C4-95B1-53CBD9695EEB}" presName="root" presStyleCnt="0">
        <dgm:presLayoutVars>
          <dgm:dir/>
          <dgm:resizeHandles val="exact"/>
        </dgm:presLayoutVars>
      </dgm:prSet>
      <dgm:spPr/>
    </dgm:pt>
    <dgm:pt modelId="{9DC7E189-49D1-486B-A68F-1E7DA49CD126}" type="pres">
      <dgm:prSet presAssocID="{A3BC116A-25D7-436C-8D94-8BD7CD7F8012}" presName="compNode" presStyleCnt="0"/>
      <dgm:spPr/>
    </dgm:pt>
    <dgm:pt modelId="{2057430B-1152-4907-99C1-C5CDC330CC01}" type="pres">
      <dgm:prSet presAssocID="{A3BC116A-25D7-436C-8D94-8BD7CD7F8012}" presName="bgRect" presStyleLbl="bgShp" presStyleIdx="0" presStyleCnt="4"/>
      <dgm:spPr/>
    </dgm:pt>
    <dgm:pt modelId="{9E06F9C1-6CA0-4375-B8F6-FC3B06901697}" type="pres">
      <dgm:prSet presAssocID="{A3BC116A-25D7-436C-8D94-8BD7CD7F8012}"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tatistics"/>
        </a:ext>
      </dgm:extLst>
    </dgm:pt>
    <dgm:pt modelId="{DD5F3E17-F7E4-4B32-9CEA-09397FC5BE31}" type="pres">
      <dgm:prSet presAssocID="{A3BC116A-25D7-436C-8D94-8BD7CD7F8012}" presName="spaceRect" presStyleCnt="0"/>
      <dgm:spPr/>
    </dgm:pt>
    <dgm:pt modelId="{C3ABC999-2310-46D9-9CFD-71830F6BBED3}" type="pres">
      <dgm:prSet presAssocID="{A3BC116A-25D7-436C-8D94-8BD7CD7F8012}" presName="parTx" presStyleLbl="revTx" presStyleIdx="0" presStyleCnt="4">
        <dgm:presLayoutVars>
          <dgm:chMax val="0"/>
          <dgm:chPref val="0"/>
        </dgm:presLayoutVars>
      </dgm:prSet>
      <dgm:spPr/>
    </dgm:pt>
    <dgm:pt modelId="{D04C87B0-4E06-4703-A07C-10DB2E82F368}" type="pres">
      <dgm:prSet presAssocID="{3219BE54-A8D2-4DDA-B829-7710C126ADB5}" presName="sibTrans" presStyleCnt="0"/>
      <dgm:spPr/>
    </dgm:pt>
    <dgm:pt modelId="{C10F98D8-B78E-4969-9C56-EF54F287FE91}" type="pres">
      <dgm:prSet presAssocID="{1FCA4395-97A8-40AC-AE38-EA6017EFBD1D}" presName="compNode" presStyleCnt="0"/>
      <dgm:spPr/>
    </dgm:pt>
    <dgm:pt modelId="{CE545BDD-EBEE-4AFE-9991-17CE14288F05}" type="pres">
      <dgm:prSet presAssocID="{1FCA4395-97A8-40AC-AE38-EA6017EFBD1D}" presName="bgRect" presStyleLbl="bgShp" presStyleIdx="1" presStyleCnt="4"/>
      <dgm:spPr/>
    </dgm:pt>
    <dgm:pt modelId="{A6344C7A-42AB-443F-A57E-2EED44506B46}" type="pres">
      <dgm:prSet presAssocID="{1FCA4395-97A8-40AC-AE38-EA6017EFBD1D}"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Garbage"/>
        </a:ext>
      </dgm:extLst>
    </dgm:pt>
    <dgm:pt modelId="{E835E0AE-E190-441C-B316-B2D1CC949231}" type="pres">
      <dgm:prSet presAssocID="{1FCA4395-97A8-40AC-AE38-EA6017EFBD1D}" presName="spaceRect" presStyleCnt="0"/>
      <dgm:spPr/>
    </dgm:pt>
    <dgm:pt modelId="{39B38EAD-CFDD-41C6-B863-9A445AF40A1B}" type="pres">
      <dgm:prSet presAssocID="{1FCA4395-97A8-40AC-AE38-EA6017EFBD1D}" presName="parTx" presStyleLbl="revTx" presStyleIdx="1" presStyleCnt="4">
        <dgm:presLayoutVars>
          <dgm:chMax val="0"/>
          <dgm:chPref val="0"/>
        </dgm:presLayoutVars>
      </dgm:prSet>
      <dgm:spPr/>
    </dgm:pt>
    <dgm:pt modelId="{7BC69968-53CB-4DCA-A91E-7A9831F9CF4E}" type="pres">
      <dgm:prSet presAssocID="{F6982A7D-33EB-4B2C-B723-C092C9BBB9D3}" presName="sibTrans" presStyleCnt="0"/>
      <dgm:spPr/>
    </dgm:pt>
    <dgm:pt modelId="{37820BA2-A2A7-4DDA-8216-056440A3D15D}" type="pres">
      <dgm:prSet presAssocID="{AFA12C8B-EC99-4B7A-BD54-6861E9A267BC}" presName="compNode" presStyleCnt="0"/>
      <dgm:spPr/>
    </dgm:pt>
    <dgm:pt modelId="{BBEF427C-F91C-4A79-A84C-6C658E68F02D}" type="pres">
      <dgm:prSet presAssocID="{AFA12C8B-EC99-4B7A-BD54-6861E9A267BC}" presName="bgRect" presStyleLbl="bgShp" presStyleIdx="2" presStyleCnt="4"/>
      <dgm:spPr/>
    </dgm:pt>
    <dgm:pt modelId="{672FC246-FE02-46F1-A815-FE10250340C2}" type="pres">
      <dgm:prSet presAssocID="{AFA12C8B-EC99-4B7A-BD54-6861E9A267BC}"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Research"/>
        </a:ext>
      </dgm:extLst>
    </dgm:pt>
    <dgm:pt modelId="{F72013C7-990F-4514-A8AF-7B48D03A1121}" type="pres">
      <dgm:prSet presAssocID="{AFA12C8B-EC99-4B7A-BD54-6861E9A267BC}" presName="spaceRect" presStyleCnt="0"/>
      <dgm:spPr/>
    </dgm:pt>
    <dgm:pt modelId="{5887DA37-9024-41B6-B2BF-C6C702E1B22C}" type="pres">
      <dgm:prSet presAssocID="{AFA12C8B-EC99-4B7A-BD54-6861E9A267BC}" presName="parTx" presStyleLbl="revTx" presStyleIdx="2" presStyleCnt="4">
        <dgm:presLayoutVars>
          <dgm:chMax val="0"/>
          <dgm:chPref val="0"/>
        </dgm:presLayoutVars>
      </dgm:prSet>
      <dgm:spPr/>
    </dgm:pt>
    <dgm:pt modelId="{C7BD0969-E536-4D7B-B172-6E196D1EE027}" type="pres">
      <dgm:prSet presAssocID="{7DBBA371-F1A2-4343-A7D6-89670C913B96}" presName="sibTrans" presStyleCnt="0"/>
      <dgm:spPr/>
    </dgm:pt>
    <dgm:pt modelId="{284F6FA4-8EE4-4B01-847F-700B7877E8F4}" type="pres">
      <dgm:prSet presAssocID="{A5437A24-8A83-489B-8624-C089C32B6622}" presName="compNode" presStyleCnt="0"/>
      <dgm:spPr/>
    </dgm:pt>
    <dgm:pt modelId="{66E277CD-4EAE-4A25-A76C-6955D950D195}" type="pres">
      <dgm:prSet presAssocID="{A5437A24-8A83-489B-8624-C089C32B6622}" presName="bgRect" presStyleLbl="bgShp" presStyleIdx="3" presStyleCnt="4"/>
      <dgm:spPr/>
    </dgm:pt>
    <dgm:pt modelId="{19FCC952-2E98-46DB-A9F5-AFBA6DA8FF5C}" type="pres">
      <dgm:prSet presAssocID="{A5437A24-8A83-489B-8624-C089C32B6622}"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Processor"/>
        </a:ext>
      </dgm:extLst>
    </dgm:pt>
    <dgm:pt modelId="{710D8207-2129-4EE5-B206-D5C45742DE04}" type="pres">
      <dgm:prSet presAssocID="{A5437A24-8A83-489B-8624-C089C32B6622}" presName="spaceRect" presStyleCnt="0"/>
      <dgm:spPr/>
    </dgm:pt>
    <dgm:pt modelId="{EC9E847E-1B04-490A-BC2C-03DB53C0DE33}" type="pres">
      <dgm:prSet presAssocID="{A5437A24-8A83-489B-8624-C089C32B6622}" presName="parTx" presStyleLbl="revTx" presStyleIdx="3" presStyleCnt="4">
        <dgm:presLayoutVars>
          <dgm:chMax val="0"/>
          <dgm:chPref val="0"/>
        </dgm:presLayoutVars>
      </dgm:prSet>
      <dgm:spPr/>
    </dgm:pt>
  </dgm:ptLst>
  <dgm:cxnLst>
    <dgm:cxn modelId="{28663727-3315-47A3-9A14-F18FE985AC78}" srcId="{E4A89505-9B15-46C4-95B1-53CBD9695EEB}" destId="{1FCA4395-97A8-40AC-AE38-EA6017EFBD1D}" srcOrd="1" destOrd="0" parTransId="{BFBD9AB5-3E84-4D74-B246-EBBA93B742B8}" sibTransId="{F6982A7D-33EB-4B2C-B723-C092C9BBB9D3}"/>
    <dgm:cxn modelId="{65A3FA28-529A-42A4-B4CC-0E30B629E061}" type="presOf" srcId="{1FCA4395-97A8-40AC-AE38-EA6017EFBD1D}" destId="{39B38EAD-CFDD-41C6-B863-9A445AF40A1B}" srcOrd="0" destOrd="0" presId="urn:microsoft.com/office/officeart/2018/2/layout/IconVerticalSolidList"/>
    <dgm:cxn modelId="{00A3C767-DD9E-44FD-A3A8-32001C5896F0}" type="presOf" srcId="{E4A89505-9B15-46C4-95B1-53CBD9695EEB}" destId="{ECA78BDC-3246-4AA3-BF90-906A7AA2E990}" srcOrd="0" destOrd="0" presId="urn:microsoft.com/office/officeart/2018/2/layout/IconVerticalSolidList"/>
    <dgm:cxn modelId="{C0D00951-C7DB-4794-974D-AEB127681E21}" type="presOf" srcId="{AFA12C8B-EC99-4B7A-BD54-6861E9A267BC}" destId="{5887DA37-9024-41B6-B2BF-C6C702E1B22C}" srcOrd="0" destOrd="0" presId="urn:microsoft.com/office/officeart/2018/2/layout/IconVerticalSolidList"/>
    <dgm:cxn modelId="{EBC99987-E59F-476B-A794-B69035755AC1}" type="presOf" srcId="{A5437A24-8A83-489B-8624-C089C32B6622}" destId="{EC9E847E-1B04-490A-BC2C-03DB53C0DE33}" srcOrd="0" destOrd="0" presId="urn:microsoft.com/office/officeart/2018/2/layout/IconVerticalSolidList"/>
    <dgm:cxn modelId="{6C36BE96-B804-454F-959C-80B93CB98AB5}" type="presOf" srcId="{A3BC116A-25D7-436C-8D94-8BD7CD7F8012}" destId="{C3ABC999-2310-46D9-9CFD-71830F6BBED3}" srcOrd="0" destOrd="0" presId="urn:microsoft.com/office/officeart/2018/2/layout/IconVerticalSolidList"/>
    <dgm:cxn modelId="{B384209E-29A1-4A68-B9F1-9CC026238839}" srcId="{E4A89505-9B15-46C4-95B1-53CBD9695EEB}" destId="{AFA12C8B-EC99-4B7A-BD54-6861E9A267BC}" srcOrd="2" destOrd="0" parTransId="{67A5909C-480F-4125-98EA-B403902B1067}" sibTransId="{7DBBA371-F1A2-4343-A7D6-89670C913B96}"/>
    <dgm:cxn modelId="{4B7762A8-77AF-4D98-BE8B-D01EB7BF6270}" srcId="{E4A89505-9B15-46C4-95B1-53CBD9695EEB}" destId="{A5437A24-8A83-489B-8624-C089C32B6622}" srcOrd="3" destOrd="0" parTransId="{6AE36E67-1CC6-4470-B2CD-973F592D8A71}" sibTransId="{4BE9056C-59ED-45FC-8FC4-FF9149B950CC}"/>
    <dgm:cxn modelId="{1517DFEF-F988-4368-8271-55732B3D237F}" srcId="{E4A89505-9B15-46C4-95B1-53CBD9695EEB}" destId="{A3BC116A-25D7-436C-8D94-8BD7CD7F8012}" srcOrd="0" destOrd="0" parTransId="{FECFDA1F-BA65-4AA0-A9EF-BBF0B0D6ACEB}" sibTransId="{3219BE54-A8D2-4DDA-B829-7710C126ADB5}"/>
    <dgm:cxn modelId="{85640087-6BDF-4FFA-983E-137C944ADD28}" type="presParOf" srcId="{ECA78BDC-3246-4AA3-BF90-906A7AA2E990}" destId="{9DC7E189-49D1-486B-A68F-1E7DA49CD126}" srcOrd="0" destOrd="0" presId="urn:microsoft.com/office/officeart/2018/2/layout/IconVerticalSolidList"/>
    <dgm:cxn modelId="{DEC6F747-1DCC-4CE0-8F85-88A66DB1DFE5}" type="presParOf" srcId="{9DC7E189-49D1-486B-A68F-1E7DA49CD126}" destId="{2057430B-1152-4907-99C1-C5CDC330CC01}" srcOrd="0" destOrd="0" presId="urn:microsoft.com/office/officeart/2018/2/layout/IconVerticalSolidList"/>
    <dgm:cxn modelId="{D05BE280-906A-456B-B982-7837CF534A2D}" type="presParOf" srcId="{9DC7E189-49D1-486B-A68F-1E7DA49CD126}" destId="{9E06F9C1-6CA0-4375-B8F6-FC3B06901697}" srcOrd="1" destOrd="0" presId="urn:microsoft.com/office/officeart/2018/2/layout/IconVerticalSolidList"/>
    <dgm:cxn modelId="{3E891F14-CBAA-4DA8-90D2-A6AA1BEC55F2}" type="presParOf" srcId="{9DC7E189-49D1-486B-A68F-1E7DA49CD126}" destId="{DD5F3E17-F7E4-4B32-9CEA-09397FC5BE31}" srcOrd="2" destOrd="0" presId="urn:microsoft.com/office/officeart/2018/2/layout/IconVerticalSolidList"/>
    <dgm:cxn modelId="{80347FD5-17A1-4491-A4E5-BCACDD5D1AD2}" type="presParOf" srcId="{9DC7E189-49D1-486B-A68F-1E7DA49CD126}" destId="{C3ABC999-2310-46D9-9CFD-71830F6BBED3}" srcOrd="3" destOrd="0" presId="urn:microsoft.com/office/officeart/2018/2/layout/IconVerticalSolidList"/>
    <dgm:cxn modelId="{F10CE3AA-F829-4B1A-BBF5-735871938F2C}" type="presParOf" srcId="{ECA78BDC-3246-4AA3-BF90-906A7AA2E990}" destId="{D04C87B0-4E06-4703-A07C-10DB2E82F368}" srcOrd="1" destOrd="0" presId="urn:microsoft.com/office/officeart/2018/2/layout/IconVerticalSolidList"/>
    <dgm:cxn modelId="{BE308362-1B3D-426A-B1EC-894E44A62CA6}" type="presParOf" srcId="{ECA78BDC-3246-4AA3-BF90-906A7AA2E990}" destId="{C10F98D8-B78E-4969-9C56-EF54F287FE91}" srcOrd="2" destOrd="0" presId="urn:microsoft.com/office/officeart/2018/2/layout/IconVerticalSolidList"/>
    <dgm:cxn modelId="{9C3496FF-D748-4974-9ACE-B3C9597E5B06}" type="presParOf" srcId="{C10F98D8-B78E-4969-9C56-EF54F287FE91}" destId="{CE545BDD-EBEE-4AFE-9991-17CE14288F05}" srcOrd="0" destOrd="0" presId="urn:microsoft.com/office/officeart/2018/2/layout/IconVerticalSolidList"/>
    <dgm:cxn modelId="{DB0C8EE6-A39B-4F2E-A9E4-803AE6E6CECB}" type="presParOf" srcId="{C10F98D8-B78E-4969-9C56-EF54F287FE91}" destId="{A6344C7A-42AB-443F-A57E-2EED44506B46}" srcOrd="1" destOrd="0" presId="urn:microsoft.com/office/officeart/2018/2/layout/IconVerticalSolidList"/>
    <dgm:cxn modelId="{00AE8A01-F314-4AA3-ABD9-3C55C36300FA}" type="presParOf" srcId="{C10F98D8-B78E-4969-9C56-EF54F287FE91}" destId="{E835E0AE-E190-441C-B316-B2D1CC949231}" srcOrd="2" destOrd="0" presId="urn:microsoft.com/office/officeart/2018/2/layout/IconVerticalSolidList"/>
    <dgm:cxn modelId="{02C6D84B-A9F9-48EB-A4A9-B06927F75AF3}" type="presParOf" srcId="{C10F98D8-B78E-4969-9C56-EF54F287FE91}" destId="{39B38EAD-CFDD-41C6-B863-9A445AF40A1B}" srcOrd="3" destOrd="0" presId="urn:microsoft.com/office/officeart/2018/2/layout/IconVerticalSolidList"/>
    <dgm:cxn modelId="{804DFD96-EAB6-44F1-9654-31DE5A8259DF}" type="presParOf" srcId="{ECA78BDC-3246-4AA3-BF90-906A7AA2E990}" destId="{7BC69968-53CB-4DCA-A91E-7A9831F9CF4E}" srcOrd="3" destOrd="0" presId="urn:microsoft.com/office/officeart/2018/2/layout/IconVerticalSolidList"/>
    <dgm:cxn modelId="{E62D7462-AB25-4DCE-8D2E-AD81636C4573}" type="presParOf" srcId="{ECA78BDC-3246-4AA3-BF90-906A7AA2E990}" destId="{37820BA2-A2A7-4DDA-8216-056440A3D15D}" srcOrd="4" destOrd="0" presId="urn:microsoft.com/office/officeart/2018/2/layout/IconVerticalSolidList"/>
    <dgm:cxn modelId="{A96716E9-8FA3-4AFC-88F6-4DD7C4828160}" type="presParOf" srcId="{37820BA2-A2A7-4DDA-8216-056440A3D15D}" destId="{BBEF427C-F91C-4A79-A84C-6C658E68F02D}" srcOrd="0" destOrd="0" presId="urn:microsoft.com/office/officeart/2018/2/layout/IconVerticalSolidList"/>
    <dgm:cxn modelId="{C600BA38-831D-4879-A2EF-3ACDD737E940}" type="presParOf" srcId="{37820BA2-A2A7-4DDA-8216-056440A3D15D}" destId="{672FC246-FE02-46F1-A815-FE10250340C2}" srcOrd="1" destOrd="0" presId="urn:microsoft.com/office/officeart/2018/2/layout/IconVerticalSolidList"/>
    <dgm:cxn modelId="{C5CC3420-5467-4F9C-BE3D-F71F5F51C252}" type="presParOf" srcId="{37820BA2-A2A7-4DDA-8216-056440A3D15D}" destId="{F72013C7-990F-4514-A8AF-7B48D03A1121}" srcOrd="2" destOrd="0" presId="urn:microsoft.com/office/officeart/2018/2/layout/IconVerticalSolidList"/>
    <dgm:cxn modelId="{DEF1A732-8B29-4348-A0C1-167B932E78CE}" type="presParOf" srcId="{37820BA2-A2A7-4DDA-8216-056440A3D15D}" destId="{5887DA37-9024-41B6-B2BF-C6C702E1B22C}" srcOrd="3" destOrd="0" presId="urn:microsoft.com/office/officeart/2018/2/layout/IconVerticalSolidList"/>
    <dgm:cxn modelId="{259CBD9C-3800-4507-9B5D-F8DF7B5D5205}" type="presParOf" srcId="{ECA78BDC-3246-4AA3-BF90-906A7AA2E990}" destId="{C7BD0969-E536-4D7B-B172-6E196D1EE027}" srcOrd="5" destOrd="0" presId="urn:microsoft.com/office/officeart/2018/2/layout/IconVerticalSolidList"/>
    <dgm:cxn modelId="{4CC9BD95-FF3A-41D2-A9E8-8802871551F0}" type="presParOf" srcId="{ECA78BDC-3246-4AA3-BF90-906A7AA2E990}" destId="{284F6FA4-8EE4-4B01-847F-700B7877E8F4}" srcOrd="6" destOrd="0" presId="urn:microsoft.com/office/officeart/2018/2/layout/IconVerticalSolidList"/>
    <dgm:cxn modelId="{1B789A77-FCD1-4DEC-BEA8-5AEAF0F24D3E}" type="presParOf" srcId="{284F6FA4-8EE4-4B01-847F-700B7877E8F4}" destId="{66E277CD-4EAE-4A25-A76C-6955D950D195}" srcOrd="0" destOrd="0" presId="urn:microsoft.com/office/officeart/2018/2/layout/IconVerticalSolidList"/>
    <dgm:cxn modelId="{BB7976B2-1B8F-4DD3-A1DD-53E3EA1741F3}" type="presParOf" srcId="{284F6FA4-8EE4-4B01-847F-700B7877E8F4}" destId="{19FCC952-2E98-46DB-A9F5-AFBA6DA8FF5C}" srcOrd="1" destOrd="0" presId="urn:microsoft.com/office/officeart/2018/2/layout/IconVerticalSolidList"/>
    <dgm:cxn modelId="{D3AFFB79-87F7-44AA-9B36-A370D49F8719}" type="presParOf" srcId="{284F6FA4-8EE4-4B01-847F-700B7877E8F4}" destId="{710D8207-2129-4EE5-B206-D5C45742DE04}" srcOrd="2" destOrd="0" presId="urn:microsoft.com/office/officeart/2018/2/layout/IconVerticalSolidList"/>
    <dgm:cxn modelId="{E1431E5E-17EB-464E-BDA3-C5B1467A3DE7}" type="presParOf" srcId="{284F6FA4-8EE4-4B01-847F-700B7877E8F4}" destId="{EC9E847E-1B04-490A-BC2C-03DB53C0DE33}"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55BACC37-4152-4F56-A766-8C1853EEB376}"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7595E490-5D2E-4B7A-B0BD-567137DFF584}">
      <dgm:prSet/>
      <dgm:spPr/>
      <dgm:t>
        <a:bodyPr/>
        <a:lstStyle/>
        <a:p>
          <a:pPr>
            <a:lnSpc>
              <a:spcPct val="100000"/>
            </a:lnSpc>
          </a:pPr>
          <a:r>
            <a:rPr lang="en-GB" dirty="0"/>
            <a:t>You can verify your information by the following checks:</a:t>
          </a:r>
          <a:endParaRPr lang="en-US" dirty="0"/>
        </a:p>
      </dgm:t>
    </dgm:pt>
    <dgm:pt modelId="{569015CA-52AE-4D18-912B-7E7E3EF22EDD}" type="parTrans" cxnId="{03A03476-67B7-454F-876B-D22BCB62291A}">
      <dgm:prSet/>
      <dgm:spPr/>
      <dgm:t>
        <a:bodyPr/>
        <a:lstStyle/>
        <a:p>
          <a:endParaRPr lang="en-US"/>
        </a:p>
      </dgm:t>
    </dgm:pt>
    <dgm:pt modelId="{F7F165FE-F4FF-4380-A7B6-DD548A86C50B}" type="sibTrans" cxnId="{03A03476-67B7-454F-876B-D22BCB62291A}">
      <dgm:prSet/>
      <dgm:spPr/>
      <dgm:t>
        <a:bodyPr/>
        <a:lstStyle/>
        <a:p>
          <a:endParaRPr lang="en-US"/>
        </a:p>
      </dgm:t>
    </dgm:pt>
    <dgm:pt modelId="{F279F157-D278-434C-9FF6-95759A62B107}">
      <dgm:prSet/>
      <dgm:spPr/>
      <dgm:t>
        <a:bodyPr/>
        <a:lstStyle/>
        <a:p>
          <a:pPr>
            <a:lnSpc>
              <a:spcPct val="100000"/>
            </a:lnSpc>
          </a:pPr>
          <a:r>
            <a:rPr lang="en-GB" b="1" i="1" dirty="0"/>
            <a:t>Who provided the information?</a:t>
          </a:r>
          <a:endParaRPr lang="en-US" b="1" i="1" dirty="0"/>
        </a:p>
      </dgm:t>
    </dgm:pt>
    <dgm:pt modelId="{2537EBB9-F0BE-41F7-8EDF-08501AA36FAA}" type="parTrans" cxnId="{4AFACF0A-1B3C-4593-92B0-3DD8A38EC647}">
      <dgm:prSet/>
      <dgm:spPr/>
      <dgm:t>
        <a:bodyPr/>
        <a:lstStyle/>
        <a:p>
          <a:endParaRPr lang="en-US"/>
        </a:p>
      </dgm:t>
    </dgm:pt>
    <dgm:pt modelId="{343A2129-AA00-476B-AE7C-FEA78ACFCBFB}" type="sibTrans" cxnId="{4AFACF0A-1B3C-4593-92B0-3DD8A38EC647}">
      <dgm:prSet/>
      <dgm:spPr/>
      <dgm:t>
        <a:bodyPr/>
        <a:lstStyle/>
        <a:p>
          <a:endParaRPr lang="en-US"/>
        </a:p>
      </dgm:t>
    </dgm:pt>
    <dgm:pt modelId="{E03AE39F-6C77-4719-82AA-A492DD92B2A7}">
      <dgm:prSet/>
      <dgm:spPr/>
      <dgm:t>
        <a:bodyPr/>
        <a:lstStyle/>
        <a:p>
          <a:pPr>
            <a:lnSpc>
              <a:spcPct val="100000"/>
            </a:lnSpc>
          </a:pPr>
          <a:r>
            <a:rPr lang="en-GB" dirty="0"/>
            <a:t>Primary data should be trustworthy.</a:t>
          </a:r>
          <a:endParaRPr lang="en-US" dirty="0"/>
        </a:p>
      </dgm:t>
    </dgm:pt>
    <dgm:pt modelId="{0625BA5E-08BF-41F2-A925-84FA376C6B3D}" type="parTrans" cxnId="{19F9C6A4-ADC1-4290-BFB2-1C8D8500F635}">
      <dgm:prSet/>
      <dgm:spPr/>
      <dgm:t>
        <a:bodyPr/>
        <a:lstStyle/>
        <a:p>
          <a:endParaRPr lang="en-US"/>
        </a:p>
      </dgm:t>
    </dgm:pt>
    <dgm:pt modelId="{F590F2A0-E597-42DF-BEEB-5E1A02EA04CE}" type="sibTrans" cxnId="{19F9C6A4-ADC1-4290-BFB2-1C8D8500F635}">
      <dgm:prSet/>
      <dgm:spPr/>
      <dgm:t>
        <a:bodyPr/>
        <a:lstStyle/>
        <a:p>
          <a:endParaRPr lang="en-US"/>
        </a:p>
      </dgm:t>
    </dgm:pt>
    <dgm:pt modelId="{6F0D2FAE-71A2-4760-80EC-9FA6470020B5}">
      <dgm:prSet/>
      <dgm:spPr/>
      <dgm:t>
        <a:bodyPr/>
        <a:lstStyle/>
        <a:p>
          <a:pPr>
            <a:lnSpc>
              <a:spcPct val="100000"/>
            </a:lnSpc>
          </a:pPr>
          <a:r>
            <a:rPr lang="en-GB" dirty="0"/>
            <a:t>Secondary data will depend on the information provider.</a:t>
          </a:r>
          <a:endParaRPr lang="en-US" dirty="0"/>
        </a:p>
      </dgm:t>
    </dgm:pt>
    <dgm:pt modelId="{64175D38-1311-41EC-B423-067FC9246275}" type="parTrans" cxnId="{0091D192-CAFA-4397-9888-5B2E9713F959}">
      <dgm:prSet/>
      <dgm:spPr/>
      <dgm:t>
        <a:bodyPr/>
        <a:lstStyle/>
        <a:p>
          <a:endParaRPr lang="en-US"/>
        </a:p>
      </dgm:t>
    </dgm:pt>
    <dgm:pt modelId="{520BD11A-DCAB-4907-9833-0F4E3020CACF}" type="sibTrans" cxnId="{0091D192-CAFA-4397-9888-5B2E9713F959}">
      <dgm:prSet/>
      <dgm:spPr/>
      <dgm:t>
        <a:bodyPr/>
        <a:lstStyle/>
        <a:p>
          <a:endParaRPr lang="en-US"/>
        </a:p>
      </dgm:t>
    </dgm:pt>
    <dgm:pt modelId="{D2286B41-A1AC-4FA5-B8E8-DDB634CCBF95}">
      <dgm:prSet/>
      <dgm:spPr/>
      <dgm:t>
        <a:bodyPr/>
        <a:lstStyle/>
        <a:p>
          <a:pPr>
            <a:lnSpc>
              <a:spcPct val="100000"/>
            </a:lnSpc>
          </a:pPr>
          <a:r>
            <a:rPr lang="en-GB" dirty="0"/>
            <a:t>If they are a well-known information source e.g., the Met Office, it should be trustworthy.</a:t>
          </a:r>
          <a:endParaRPr lang="en-US" dirty="0"/>
        </a:p>
      </dgm:t>
    </dgm:pt>
    <dgm:pt modelId="{318E6FBA-2ABA-42BA-AE0E-3FAB411CFE0D}" type="parTrans" cxnId="{DDADE276-E25D-44AA-9266-C8137B02AF20}">
      <dgm:prSet/>
      <dgm:spPr/>
      <dgm:t>
        <a:bodyPr/>
        <a:lstStyle/>
        <a:p>
          <a:endParaRPr lang="en-US"/>
        </a:p>
      </dgm:t>
    </dgm:pt>
    <dgm:pt modelId="{FA08C9A7-EE26-4A06-9154-2E8ED8ABAAD3}" type="sibTrans" cxnId="{DDADE276-E25D-44AA-9266-C8137B02AF20}">
      <dgm:prSet/>
      <dgm:spPr/>
      <dgm:t>
        <a:bodyPr/>
        <a:lstStyle/>
        <a:p>
          <a:endParaRPr lang="en-US"/>
        </a:p>
      </dgm:t>
    </dgm:pt>
    <dgm:pt modelId="{706B290A-DE05-4803-BB47-9F934F85463D}">
      <dgm:prSet/>
      <dgm:spPr/>
      <dgm:t>
        <a:bodyPr/>
        <a:lstStyle/>
        <a:p>
          <a:pPr>
            <a:lnSpc>
              <a:spcPct val="100000"/>
            </a:lnSpc>
          </a:pPr>
          <a:r>
            <a:rPr lang="en-GB" dirty="0"/>
            <a:t>If you haven’t heard of them, you will need to carry out further research to find out who they are.</a:t>
          </a:r>
          <a:endParaRPr lang="en-US" dirty="0"/>
        </a:p>
      </dgm:t>
    </dgm:pt>
    <dgm:pt modelId="{D273EA87-0C89-4561-8D0C-5CE02BE633FF}" type="parTrans" cxnId="{0477FE20-C91A-4565-86DD-46B10BD0D39F}">
      <dgm:prSet/>
      <dgm:spPr/>
      <dgm:t>
        <a:bodyPr/>
        <a:lstStyle/>
        <a:p>
          <a:endParaRPr lang="en-US"/>
        </a:p>
      </dgm:t>
    </dgm:pt>
    <dgm:pt modelId="{B36D1332-EF73-4E2B-931F-F2530C120C6E}" type="sibTrans" cxnId="{0477FE20-C91A-4565-86DD-46B10BD0D39F}">
      <dgm:prSet/>
      <dgm:spPr/>
      <dgm:t>
        <a:bodyPr/>
        <a:lstStyle/>
        <a:p>
          <a:endParaRPr lang="en-US"/>
        </a:p>
      </dgm:t>
    </dgm:pt>
    <dgm:pt modelId="{050CA1FC-657E-4CE0-B72B-12D5087EBA65}" type="pres">
      <dgm:prSet presAssocID="{55BACC37-4152-4F56-A766-8C1853EEB376}" presName="root" presStyleCnt="0">
        <dgm:presLayoutVars>
          <dgm:dir/>
          <dgm:resizeHandles val="exact"/>
        </dgm:presLayoutVars>
      </dgm:prSet>
      <dgm:spPr/>
    </dgm:pt>
    <dgm:pt modelId="{BE585457-8DD8-4554-9F28-21D458DEEB99}" type="pres">
      <dgm:prSet presAssocID="{7595E490-5D2E-4B7A-B0BD-567137DFF584}" presName="compNode" presStyleCnt="0"/>
      <dgm:spPr/>
    </dgm:pt>
    <dgm:pt modelId="{5D256AD5-2DB3-4C8B-9F1C-BBC0EA107E28}" type="pres">
      <dgm:prSet presAssocID="{7595E490-5D2E-4B7A-B0BD-567137DFF584}" presName="bgRect" presStyleLbl="bgShp" presStyleIdx="0" presStyleCnt="6"/>
      <dgm:spPr/>
    </dgm:pt>
    <dgm:pt modelId="{A3ED40EE-336B-4690-A255-27E90D995504}" type="pres">
      <dgm:prSet presAssocID="{7595E490-5D2E-4B7A-B0BD-567137DFF584}"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arget"/>
        </a:ext>
      </dgm:extLst>
    </dgm:pt>
    <dgm:pt modelId="{50ACD853-4D1C-4CB8-8262-0028C462215C}" type="pres">
      <dgm:prSet presAssocID="{7595E490-5D2E-4B7A-B0BD-567137DFF584}" presName="spaceRect" presStyleCnt="0"/>
      <dgm:spPr/>
    </dgm:pt>
    <dgm:pt modelId="{6E40EBD8-0223-4DFD-9FDD-14B7A8F604DB}" type="pres">
      <dgm:prSet presAssocID="{7595E490-5D2E-4B7A-B0BD-567137DFF584}" presName="parTx" presStyleLbl="revTx" presStyleIdx="0" presStyleCnt="6">
        <dgm:presLayoutVars>
          <dgm:chMax val="0"/>
          <dgm:chPref val="0"/>
        </dgm:presLayoutVars>
      </dgm:prSet>
      <dgm:spPr/>
    </dgm:pt>
    <dgm:pt modelId="{20539028-2260-4411-B2EA-A13BC41C3E5C}" type="pres">
      <dgm:prSet presAssocID="{F7F165FE-F4FF-4380-A7B6-DD548A86C50B}" presName="sibTrans" presStyleCnt="0"/>
      <dgm:spPr/>
    </dgm:pt>
    <dgm:pt modelId="{1ED64C51-CAA9-41D3-891A-A1271D0AF885}" type="pres">
      <dgm:prSet presAssocID="{F279F157-D278-434C-9FF6-95759A62B107}" presName="compNode" presStyleCnt="0"/>
      <dgm:spPr/>
    </dgm:pt>
    <dgm:pt modelId="{C6221BE0-1E4C-4949-85D3-85B4875A19ED}" type="pres">
      <dgm:prSet presAssocID="{F279F157-D278-434C-9FF6-95759A62B107}" presName="bgRect" presStyleLbl="bgShp" presStyleIdx="1" presStyleCnt="6"/>
      <dgm:spPr/>
    </dgm:pt>
    <dgm:pt modelId="{68B038B1-935E-4970-A587-D4776BEC4846}" type="pres">
      <dgm:prSet presAssocID="{F279F157-D278-434C-9FF6-95759A62B107}"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resentation with Checklist"/>
        </a:ext>
      </dgm:extLst>
    </dgm:pt>
    <dgm:pt modelId="{E46D6332-61AB-4F24-8A82-B33F04B66B23}" type="pres">
      <dgm:prSet presAssocID="{F279F157-D278-434C-9FF6-95759A62B107}" presName="spaceRect" presStyleCnt="0"/>
      <dgm:spPr/>
    </dgm:pt>
    <dgm:pt modelId="{D5963EB7-EDFD-4763-A2BC-4D9560F8694C}" type="pres">
      <dgm:prSet presAssocID="{F279F157-D278-434C-9FF6-95759A62B107}" presName="parTx" presStyleLbl="revTx" presStyleIdx="1" presStyleCnt="6">
        <dgm:presLayoutVars>
          <dgm:chMax val="0"/>
          <dgm:chPref val="0"/>
        </dgm:presLayoutVars>
      </dgm:prSet>
      <dgm:spPr/>
    </dgm:pt>
    <dgm:pt modelId="{17EF0F0D-0D47-4BF7-ACB0-BD33BACF78A3}" type="pres">
      <dgm:prSet presAssocID="{343A2129-AA00-476B-AE7C-FEA78ACFCBFB}" presName="sibTrans" presStyleCnt="0"/>
      <dgm:spPr/>
    </dgm:pt>
    <dgm:pt modelId="{DD3B044D-3EAC-47E0-B46B-7262DD98B9FC}" type="pres">
      <dgm:prSet presAssocID="{E03AE39F-6C77-4719-82AA-A492DD92B2A7}" presName="compNode" presStyleCnt="0"/>
      <dgm:spPr/>
    </dgm:pt>
    <dgm:pt modelId="{8E05EB85-E15D-4976-A757-77B3817B724E}" type="pres">
      <dgm:prSet presAssocID="{E03AE39F-6C77-4719-82AA-A492DD92B2A7}" presName="bgRect" presStyleLbl="bgShp" presStyleIdx="2" presStyleCnt="6"/>
      <dgm:spPr/>
    </dgm:pt>
    <dgm:pt modelId="{CFDC52E6-4958-4C95-B51B-CC3EDC82B8AF}" type="pres">
      <dgm:prSet presAssocID="{E03AE39F-6C77-4719-82AA-A492DD92B2A7}"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ocument"/>
        </a:ext>
      </dgm:extLst>
    </dgm:pt>
    <dgm:pt modelId="{0539A1D5-0442-488B-B6BB-49B07569697C}" type="pres">
      <dgm:prSet presAssocID="{E03AE39F-6C77-4719-82AA-A492DD92B2A7}" presName="spaceRect" presStyleCnt="0"/>
      <dgm:spPr/>
    </dgm:pt>
    <dgm:pt modelId="{FE825B27-BF00-43A0-8076-A380236E0324}" type="pres">
      <dgm:prSet presAssocID="{E03AE39F-6C77-4719-82AA-A492DD92B2A7}" presName="parTx" presStyleLbl="revTx" presStyleIdx="2" presStyleCnt="6">
        <dgm:presLayoutVars>
          <dgm:chMax val="0"/>
          <dgm:chPref val="0"/>
        </dgm:presLayoutVars>
      </dgm:prSet>
      <dgm:spPr/>
    </dgm:pt>
    <dgm:pt modelId="{18E8F78E-DE9E-4026-9A89-1DDDA8D78643}" type="pres">
      <dgm:prSet presAssocID="{F590F2A0-E597-42DF-BEEB-5E1A02EA04CE}" presName="sibTrans" presStyleCnt="0"/>
      <dgm:spPr/>
    </dgm:pt>
    <dgm:pt modelId="{91A61973-FA7E-47C6-AB48-A3FB5D012FC5}" type="pres">
      <dgm:prSet presAssocID="{6F0D2FAE-71A2-4760-80EC-9FA6470020B5}" presName="compNode" presStyleCnt="0"/>
      <dgm:spPr/>
    </dgm:pt>
    <dgm:pt modelId="{274998CC-F5AF-4837-9EE6-7792224DFE42}" type="pres">
      <dgm:prSet presAssocID="{6F0D2FAE-71A2-4760-80EC-9FA6470020B5}" presName="bgRect" presStyleLbl="bgShp" presStyleIdx="3" presStyleCnt="6"/>
      <dgm:spPr/>
    </dgm:pt>
    <dgm:pt modelId="{E92F367B-3399-4F0E-9AB3-C30F1310BC68}" type="pres">
      <dgm:prSet presAssocID="{6F0D2FAE-71A2-4760-80EC-9FA6470020B5}"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Target Audience"/>
        </a:ext>
      </dgm:extLst>
    </dgm:pt>
    <dgm:pt modelId="{99D2874B-9290-4815-B6CB-794F0219EBDD}" type="pres">
      <dgm:prSet presAssocID="{6F0D2FAE-71A2-4760-80EC-9FA6470020B5}" presName="spaceRect" presStyleCnt="0"/>
      <dgm:spPr/>
    </dgm:pt>
    <dgm:pt modelId="{0CC6D483-9A4A-4646-81F7-1A89FCC42044}" type="pres">
      <dgm:prSet presAssocID="{6F0D2FAE-71A2-4760-80EC-9FA6470020B5}" presName="parTx" presStyleLbl="revTx" presStyleIdx="3" presStyleCnt="6">
        <dgm:presLayoutVars>
          <dgm:chMax val="0"/>
          <dgm:chPref val="0"/>
        </dgm:presLayoutVars>
      </dgm:prSet>
      <dgm:spPr/>
    </dgm:pt>
    <dgm:pt modelId="{2CC0D924-D113-4960-8274-996F29A64F9D}" type="pres">
      <dgm:prSet presAssocID="{520BD11A-DCAB-4907-9833-0F4E3020CACF}" presName="sibTrans" presStyleCnt="0"/>
      <dgm:spPr/>
    </dgm:pt>
    <dgm:pt modelId="{61BC04C2-9859-43CA-A549-C906B088746A}" type="pres">
      <dgm:prSet presAssocID="{D2286B41-A1AC-4FA5-B8E8-DDB634CCBF95}" presName="compNode" presStyleCnt="0"/>
      <dgm:spPr/>
    </dgm:pt>
    <dgm:pt modelId="{CA5CF0B9-B747-4144-A8B1-8B9F622435C3}" type="pres">
      <dgm:prSet presAssocID="{D2286B41-A1AC-4FA5-B8E8-DDB634CCBF95}" presName="bgRect" presStyleLbl="bgShp" presStyleIdx="4" presStyleCnt="6"/>
      <dgm:spPr/>
    </dgm:pt>
    <dgm:pt modelId="{AAA5D35C-FA83-4E70-90F7-EC8A91A6EFF4}" type="pres">
      <dgm:prSet presAssocID="{D2286B41-A1AC-4FA5-B8E8-DDB634CCBF95}"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Graduation Cap"/>
        </a:ext>
      </dgm:extLst>
    </dgm:pt>
    <dgm:pt modelId="{EE5B2460-1626-4BBE-8812-D51B052CEC18}" type="pres">
      <dgm:prSet presAssocID="{D2286B41-A1AC-4FA5-B8E8-DDB634CCBF95}" presName="spaceRect" presStyleCnt="0"/>
      <dgm:spPr/>
    </dgm:pt>
    <dgm:pt modelId="{D7AC04C0-F67A-4C77-9F58-4DBA0E3E0C76}" type="pres">
      <dgm:prSet presAssocID="{D2286B41-A1AC-4FA5-B8E8-DDB634CCBF95}" presName="parTx" presStyleLbl="revTx" presStyleIdx="4" presStyleCnt="6">
        <dgm:presLayoutVars>
          <dgm:chMax val="0"/>
          <dgm:chPref val="0"/>
        </dgm:presLayoutVars>
      </dgm:prSet>
      <dgm:spPr/>
    </dgm:pt>
    <dgm:pt modelId="{A03ED41A-2B5E-40E7-93F4-2BD6239D8AF2}" type="pres">
      <dgm:prSet presAssocID="{FA08C9A7-EE26-4A06-9154-2E8ED8ABAAD3}" presName="sibTrans" presStyleCnt="0"/>
      <dgm:spPr/>
    </dgm:pt>
    <dgm:pt modelId="{21C0E5E4-4A27-4E70-B9EE-3D34348FF564}" type="pres">
      <dgm:prSet presAssocID="{706B290A-DE05-4803-BB47-9F934F85463D}" presName="compNode" presStyleCnt="0"/>
      <dgm:spPr/>
    </dgm:pt>
    <dgm:pt modelId="{703FA889-3AFF-4D16-8B18-7246BD69A9CB}" type="pres">
      <dgm:prSet presAssocID="{706B290A-DE05-4803-BB47-9F934F85463D}" presName="bgRect" presStyleLbl="bgShp" presStyleIdx="5" presStyleCnt="6"/>
      <dgm:spPr/>
    </dgm:pt>
    <dgm:pt modelId="{E3D44ABC-B474-4439-978B-0DD6F101A1E1}" type="pres">
      <dgm:prSet presAssocID="{706B290A-DE05-4803-BB47-9F934F85463D}"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Ribbon"/>
        </a:ext>
      </dgm:extLst>
    </dgm:pt>
    <dgm:pt modelId="{D23F0B13-47F6-4A6C-B425-0EEA58D74AF0}" type="pres">
      <dgm:prSet presAssocID="{706B290A-DE05-4803-BB47-9F934F85463D}" presName="spaceRect" presStyleCnt="0"/>
      <dgm:spPr/>
    </dgm:pt>
    <dgm:pt modelId="{98325475-A64F-4A56-A8D8-9BF4A3BF1FDC}" type="pres">
      <dgm:prSet presAssocID="{706B290A-DE05-4803-BB47-9F934F85463D}" presName="parTx" presStyleLbl="revTx" presStyleIdx="5" presStyleCnt="6">
        <dgm:presLayoutVars>
          <dgm:chMax val="0"/>
          <dgm:chPref val="0"/>
        </dgm:presLayoutVars>
      </dgm:prSet>
      <dgm:spPr/>
    </dgm:pt>
  </dgm:ptLst>
  <dgm:cxnLst>
    <dgm:cxn modelId="{4AFACF0A-1B3C-4593-92B0-3DD8A38EC647}" srcId="{55BACC37-4152-4F56-A766-8C1853EEB376}" destId="{F279F157-D278-434C-9FF6-95759A62B107}" srcOrd="1" destOrd="0" parTransId="{2537EBB9-F0BE-41F7-8EDF-08501AA36FAA}" sibTransId="{343A2129-AA00-476B-AE7C-FEA78ACFCBFB}"/>
    <dgm:cxn modelId="{0477FE20-C91A-4565-86DD-46B10BD0D39F}" srcId="{55BACC37-4152-4F56-A766-8C1853EEB376}" destId="{706B290A-DE05-4803-BB47-9F934F85463D}" srcOrd="5" destOrd="0" parTransId="{D273EA87-0C89-4561-8D0C-5CE02BE633FF}" sibTransId="{B36D1332-EF73-4E2B-931F-F2530C120C6E}"/>
    <dgm:cxn modelId="{5ED02A35-049D-4303-AF4B-5CE88827F9F8}" type="presOf" srcId="{D2286B41-A1AC-4FA5-B8E8-DDB634CCBF95}" destId="{D7AC04C0-F67A-4C77-9F58-4DBA0E3E0C76}" srcOrd="0" destOrd="0" presId="urn:microsoft.com/office/officeart/2018/2/layout/IconVerticalSolidList"/>
    <dgm:cxn modelId="{03A03476-67B7-454F-876B-D22BCB62291A}" srcId="{55BACC37-4152-4F56-A766-8C1853EEB376}" destId="{7595E490-5D2E-4B7A-B0BD-567137DFF584}" srcOrd="0" destOrd="0" parTransId="{569015CA-52AE-4D18-912B-7E7E3EF22EDD}" sibTransId="{F7F165FE-F4FF-4380-A7B6-DD548A86C50B}"/>
    <dgm:cxn modelId="{DDADE276-E25D-44AA-9266-C8137B02AF20}" srcId="{55BACC37-4152-4F56-A766-8C1853EEB376}" destId="{D2286B41-A1AC-4FA5-B8E8-DDB634CCBF95}" srcOrd="4" destOrd="0" parTransId="{318E6FBA-2ABA-42BA-AE0E-3FAB411CFE0D}" sibTransId="{FA08C9A7-EE26-4A06-9154-2E8ED8ABAAD3}"/>
    <dgm:cxn modelId="{B4ABB981-7397-454D-BD24-C51EE19581B4}" type="presOf" srcId="{F279F157-D278-434C-9FF6-95759A62B107}" destId="{D5963EB7-EDFD-4763-A2BC-4D9560F8694C}" srcOrd="0" destOrd="0" presId="urn:microsoft.com/office/officeart/2018/2/layout/IconVerticalSolidList"/>
    <dgm:cxn modelId="{F5C35587-F867-477A-8B55-F880C8284240}" type="presOf" srcId="{E03AE39F-6C77-4719-82AA-A492DD92B2A7}" destId="{FE825B27-BF00-43A0-8076-A380236E0324}" srcOrd="0" destOrd="0" presId="urn:microsoft.com/office/officeart/2018/2/layout/IconVerticalSolidList"/>
    <dgm:cxn modelId="{8F7F6288-6362-434A-8447-5082DD2FFD8E}" type="presOf" srcId="{6F0D2FAE-71A2-4760-80EC-9FA6470020B5}" destId="{0CC6D483-9A4A-4646-81F7-1A89FCC42044}" srcOrd="0" destOrd="0" presId="urn:microsoft.com/office/officeart/2018/2/layout/IconVerticalSolidList"/>
    <dgm:cxn modelId="{0091D192-CAFA-4397-9888-5B2E9713F959}" srcId="{55BACC37-4152-4F56-A766-8C1853EEB376}" destId="{6F0D2FAE-71A2-4760-80EC-9FA6470020B5}" srcOrd="3" destOrd="0" parTransId="{64175D38-1311-41EC-B423-067FC9246275}" sibTransId="{520BD11A-DCAB-4907-9833-0F4E3020CACF}"/>
    <dgm:cxn modelId="{ABEE8F9E-87BE-42A9-9EBD-2D80F131F793}" type="presOf" srcId="{706B290A-DE05-4803-BB47-9F934F85463D}" destId="{98325475-A64F-4A56-A8D8-9BF4A3BF1FDC}" srcOrd="0" destOrd="0" presId="urn:microsoft.com/office/officeart/2018/2/layout/IconVerticalSolidList"/>
    <dgm:cxn modelId="{19F9C6A4-ADC1-4290-BFB2-1C8D8500F635}" srcId="{55BACC37-4152-4F56-A766-8C1853EEB376}" destId="{E03AE39F-6C77-4719-82AA-A492DD92B2A7}" srcOrd="2" destOrd="0" parTransId="{0625BA5E-08BF-41F2-A925-84FA376C6B3D}" sibTransId="{F590F2A0-E597-42DF-BEEB-5E1A02EA04CE}"/>
    <dgm:cxn modelId="{6C0DAEB5-5435-4755-9A68-E21ADAC2B0D9}" type="presOf" srcId="{7595E490-5D2E-4B7A-B0BD-567137DFF584}" destId="{6E40EBD8-0223-4DFD-9FDD-14B7A8F604DB}" srcOrd="0" destOrd="0" presId="urn:microsoft.com/office/officeart/2018/2/layout/IconVerticalSolidList"/>
    <dgm:cxn modelId="{7FA50CEC-2AB7-445C-9CB2-A0BAE69A57B9}" type="presOf" srcId="{55BACC37-4152-4F56-A766-8C1853EEB376}" destId="{050CA1FC-657E-4CE0-B72B-12D5087EBA65}" srcOrd="0" destOrd="0" presId="urn:microsoft.com/office/officeart/2018/2/layout/IconVerticalSolidList"/>
    <dgm:cxn modelId="{941DBA28-C74B-4811-955F-1AD10A51E968}" type="presParOf" srcId="{050CA1FC-657E-4CE0-B72B-12D5087EBA65}" destId="{BE585457-8DD8-4554-9F28-21D458DEEB99}" srcOrd="0" destOrd="0" presId="urn:microsoft.com/office/officeart/2018/2/layout/IconVerticalSolidList"/>
    <dgm:cxn modelId="{E15A188F-B0D9-4645-BB6A-A878012FFE00}" type="presParOf" srcId="{BE585457-8DD8-4554-9F28-21D458DEEB99}" destId="{5D256AD5-2DB3-4C8B-9F1C-BBC0EA107E28}" srcOrd="0" destOrd="0" presId="urn:microsoft.com/office/officeart/2018/2/layout/IconVerticalSolidList"/>
    <dgm:cxn modelId="{5850343E-54ED-4CC8-84AF-3A9D30CECBB0}" type="presParOf" srcId="{BE585457-8DD8-4554-9F28-21D458DEEB99}" destId="{A3ED40EE-336B-4690-A255-27E90D995504}" srcOrd="1" destOrd="0" presId="urn:microsoft.com/office/officeart/2018/2/layout/IconVerticalSolidList"/>
    <dgm:cxn modelId="{D1C7AD1F-748A-4CD1-A8DB-2C3B7D4E8F8F}" type="presParOf" srcId="{BE585457-8DD8-4554-9F28-21D458DEEB99}" destId="{50ACD853-4D1C-4CB8-8262-0028C462215C}" srcOrd="2" destOrd="0" presId="urn:microsoft.com/office/officeart/2018/2/layout/IconVerticalSolidList"/>
    <dgm:cxn modelId="{5C2D8141-73A1-4AA0-8CF4-070D17337B57}" type="presParOf" srcId="{BE585457-8DD8-4554-9F28-21D458DEEB99}" destId="{6E40EBD8-0223-4DFD-9FDD-14B7A8F604DB}" srcOrd="3" destOrd="0" presId="urn:microsoft.com/office/officeart/2018/2/layout/IconVerticalSolidList"/>
    <dgm:cxn modelId="{F7C8EC5B-C9C4-4BCB-B769-D8C127ECF56A}" type="presParOf" srcId="{050CA1FC-657E-4CE0-B72B-12D5087EBA65}" destId="{20539028-2260-4411-B2EA-A13BC41C3E5C}" srcOrd="1" destOrd="0" presId="urn:microsoft.com/office/officeart/2018/2/layout/IconVerticalSolidList"/>
    <dgm:cxn modelId="{1BE1079D-61A4-413A-AD60-A9B497DC411C}" type="presParOf" srcId="{050CA1FC-657E-4CE0-B72B-12D5087EBA65}" destId="{1ED64C51-CAA9-41D3-891A-A1271D0AF885}" srcOrd="2" destOrd="0" presId="urn:microsoft.com/office/officeart/2018/2/layout/IconVerticalSolidList"/>
    <dgm:cxn modelId="{10EF22E0-04BD-4CF5-8149-375CFAAA572F}" type="presParOf" srcId="{1ED64C51-CAA9-41D3-891A-A1271D0AF885}" destId="{C6221BE0-1E4C-4949-85D3-85B4875A19ED}" srcOrd="0" destOrd="0" presId="urn:microsoft.com/office/officeart/2018/2/layout/IconVerticalSolidList"/>
    <dgm:cxn modelId="{FCECCE43-9424-4583-BED0-A95BAC96B045}" type="presParOf" srcId="{1ED64C51-CAA9-41D3-891A-A1271D0AF885}" destId="{68B038B1-935E-4970-A587-D4776BEC4846}" srcOrd="1" destOrd="0" presId="urn:microsoft.com/office/officeart/2018/2/layout/IconVerticalSolidList"/>
    <dgm:cxn modelId="{FEA4E98D-CD66-499D-91BB-C8F9A21EE546}" type="presParOf" srcId="{1ED64C51-CAA9-41D3-891A-A1271D0AF885}" destId="{E46D6332-61AB-4F24-8A82-B33F04B66B23}" srcOrd="2" destOrd="0" presId="urn:microsoft.com/office/officeart/2018/2/layout/IconVerticalSolidList"/>
    <dgm:cxn modelId="{F519C61C-544D-41F1-9122-A47EB1463DDC}" type="presParOf" srcId="{1ED64C51-CAA9-41D3-891A-A1271D0AF885}" destId="{D5963EB7-EDFD-4763-A2BC-4D9560F8694C}" srcOrd="3" destOrd="0" presId="urn:microsoft.com/office/officeart/2018/2/layout/IconVerticalSolidList"/>
    <dgm:cxn modelId="{8FC53F16-7BF7-4A3A-B554-5EE19B4658F7}" type="presParOf" srcId="{050CA1FC-657E-4CE0-B72B-12D5087EBA65}" destId="{17EF0F0D-0D47-4BF7-ACB0-BD33BACF78A3}" srcOrd="3" destOrd="0" presId="urn:microsoft.com/office/officeart/2018/2/layout/IconVerticalSolidList"/>
    <dgm:cxn modelId="{D01C0541-62BC-4D2E-9C7A-CA473B78518E}" type="presParOf" srcId="{050CA1FC-657E-4CE0-B72B-12D5087EBA65}" destId="{DD3B044D-3EAC-47E0-B46B-7262DD98B9FC}" srcOrd="4" destOrd="0" presId="urn:microsoft.com/office/officeart/2018/2/layout/IconVerticalSolidList"/>
    <dgm:cxn modelId="{778AC29E-98DB-400E-AF0C-01A1637E97A2}" type="presParOf" srcId="{DD3B044D-3EAC-47E0-B46B-7262DD98B9FC}" destId="{8E05EB85-E15D-4976-A757-77B3817B724E}" srcOrd="0" destOrd="0" presId="urn:microsoft.com/office/officeart/2018/2/layout/IconVerticalSolidList"/>
    <dgm:cxn modelId="{A18D42E8-1E10-4D50-8F4D-E41A93BBB255}" type="presParOf" srcId="{DD3B044D-3EAC-47E0-B46B-7262DD98B9FC}" destId="{CFDC52E6-4958-4C95-B51B-CC3EDC82B8AF}" srcOrd="1" destOrd="0" presId="urn:microsoft.com/office/officeart/2018/2/layout/IconVerticalSolidList"/>
    <dgm:cxn modelId="{7D5FAF86-E167-422E-BE37-DDF29CED7E04}" type="presParOf" srcId="{DD3B044D-3EAC-47E0-B46B-7262DD98B9FC}" destId="{0539A1D5-0442-488B-B6BB-49B07569697C}" srcOrd="2" destOrd="0" presId="urn:microsoft.com/office/officeart/2018/2/layout/IconVerticalSolidList"/>
    <dgm:cxn modelId="{743BC03D-533C-4C96-8AE2-3ABCE939AF15}" type="presParOf" srcId="{DD3B044D-3EAC-47E0-B46B-7262DD98B9FC}" destId="{FE825B27-BF00-43A0-8076-A380236E0324}" srcOrd="3" destOrd="0" presId="urn:microsoft.com/office/officeart/2018/2/layout/IconVerticalSolidList"/>
    <dgm:cxn modelId="{3F987077-F822-4B53-A068-0C4E47CFA7C1}" type="presParOf" srcId="{050CA1FC-657E-4CE0-B72B-12D5087EBA65}" destId="{18E8F78E-DE9E-4026-9A89-1DDDA8D78643}" srcOrd="5" destOrd="0" presId="urn:microsoft.com/office/officeart/2018/2/layout/IconVerticalSolidList"/>
    <dgm:cxn modelId="{47A18483-E871-4B5E-92BC-A461F4836956}" type="presParOf" srcId="{050CA1FC-657E-4CE0-B72B-12D5087EBA65}" destId="{91A61973-FA7E-47C6-AB48-A3FB5D012FC5}" srcOrd="6" destOrd="0" presId="urn:microsoft.com/office/officeart/2018/2/layout/IconVerticalSolidList"/>
    <dgm:cxn modelId="{9EC0138D-56D1-4DBC-9AEA-433E2BC500A8}" type="presParOf" srcId="{91A61973-FA7E-47C6-AB48-A3FB5D012FC5}" destId="{274998CC-F5AF-4837-9EE6-7792224DFE42}" srcOrd="0" destOrd="0" presId="urn:microsoft.com/office/officeart/2018/2/layout/IconVerticalSolidList"/>
    <dgm:cxn modelId="{64417EBE-4423-4AFC-8D41-B27D90ABDD14}" type="presParOf" srcId="{91A61973-FA7E-47C6-AB48-A3FB5D012FC5}" destId="{E92F367B-3399-4F0E-9AB3-C30F1310BC68}" srcOrd="1" destOrd="0" presId="urn:microsoft.com/office/officeart/2018/2/layout/IconVerticalSolidList"/>
    <dgm:cxn modelId="{8683BEA8-C7C4-4367-BD11-32ACE01C7A45}" type="presParOf" srcId="{91A61973-FA7E-47C6-AB48-A3FB5D012FC5}" destId="{99D2874B-9290-4815-B6CB-794F0219EBDD}" srcOrd="2" destOrd="0" presId="urn:microsoft.com/office/officeart/2018/2/layout/IconVerticalSolidList"/>
    <dgm:cxn modelId="{4BAE4180-33A5-495C-B9AD-46640A1AAC88}" type="presParOf" srcId="{91A61973-FA7E-47C6-AB48-A3FB5D012FC5}" destId="{0CC6D483-9A4A-4646-81F7-1A89FCC42044}" srcOrd="3" destOrd="0" presId="urn:microsoft.com/office/officeart/2018/2/layout/IconVerticalSolidList"/>
    <dgm:cxn modelId="{461D2CBC-F67F-455D-AB2B-3A2D80753994}" type="presParOf" srcId="{050CA1FC-657E-4CE0-B72B-12D5087EBA65}" destId="{2CC0D924-D113-4960-8274-996F29A64F9D}" srcOrd="7" destOrd="0" presId="urn:microsoft.com/office/officeart/2018/2/layout/IconVerticalSolidList"/>
    <dgm:cxn modelId="{E7E2F0A4-6049-409B-8333-9A6F2F57FFD9}" type="presParOf" srcId="{050CA1FC-657E-4CE0-B72B-12D5087EBA65}" destId="{61BC04C2-9859-43CA-A549-C906B088746A}" srcOrd="8" destOrd="0" presId="urn:microsoft.com/office/officeart/2018/2/layout/IconVerticalSolidList"/>
    <dgm:cxn modelId="{6DA0F21A-F30C-400C-8D4A-11AC7F9FF726}" type="presParOf" srcId="{61BC04C2-9859-43CA-A549-C906B088746A}" destId="{CA5CF0B9-B747-4144-A8B1-8B9F622435C3}" srcOrd="0" destOrd="0" presId="urn:microsoft.com/office/officeart/2018/2/layout/IconVerticalSolidList"/>
    <dgm:cxn modelId="{CA852B99-5397-4323-9E3F-01A4C123703D}" type="presParOf" srcId="{61BC04C2-9859-43CA-A549-C906B088746A}" destId="{AAA5D35C-FA83-4E70-90F7-EC8A91A6EFF4}" srcOrd="1" destOrd="0" presId="urn:microsoft.com/office/officeart/2018/2/layout/IconVerticalSolidList"/>
    <dgm:cxn modelId="{523B1BF2-25C6-4811-94FA-572773A1690A}" type="presParOf" srcId="{61BC04C2-9859-43CA-A549-C906B088746A}" destId="{EE5B2460-1626-4BBE-8812-D51B052CEC18}" srcOrd="2" destOrd="0" presId="urn:microsoft.com/office/officeart/2018/2/layout/IconVerticalSolidList"/>
    <dgm:cxn modelId="{086ED82B-E3DD-4FEE-B8E3-4DEF8A481590}" type="presParOf" srcId="{61BC04C2-9859-43CA-A549-C906B088746A}" destId="{D7AC04C0-F67A-4C77-9F58-4DBA0E3E0C76}" srcOrd="3" destOrd="0" presId="urn:microsoft.com/office/officeart/2018/2/layout/IconVerticalSolidList"/>
    <dgm:cxn modelId="{B5C0F056-BAE4-4E9E-B60B-167708BA41D3}" type="presParOf" srcId="{050CA1FC-657E-4CE0-B72B-12D5087EBA65}" destId="{A03ED41A-2B5E-40E7-93F4-2BD6239D8AF2}" srcOrd="9" destOrd="0" presId="urn:microsoft.com/office/officeart/2018/2/layout/IconVerticalSolidList"/>
    <dgm:cxn modelId="{899B0ADB-0301-4C3C-AF68-FE59F9AF386C}" type="presParOf" srcId="{050CA1FC-657E-4CE0-B72B-12D5087EBA65}" destId="{21C0E5E4-4A27-4E70-B9EE-3D34348FF564}" srcOrd="10" destOrd="0" presId="urn:microsoft.com/office/officeart/2018/2/layout/IconVerticalSolidList"/>
    <dgm:cxn modelId="{CDFE08CC-7C0F-4EE8-810B-C0FFA2873873}" type="presParOf" srcId="{21C0E5E4-4A27-4E70-B9EE-3D34348FF564}" destId="{703FA889-3AFF-4D16-8B18-7246BD69A9CB}" srcOrd="0" destOrd="0" presId="urn:microsoft.com/office/officeart/2018/2/layout/IconVerticalSolidList"/>
    <dgm:cxn modelId="{0B2E6181-7F09-4BA0-9A67-FE1EBDAA2F1C}" type="presParOf" srcId="{21C0E5E4-4A27-4E70-B9EE-3D34348FF564}" destId="{E3D44ABC-B474-4439-978B-0DD6F101A1E1}" srcOrd="1" destOrd="0" presId="urn:microsoft.com/office/officeart/2018/2/layout/IconVerticalSolidList"/>
    <dgm:cxn modelId="{76BB03DC-B48C-4044-B97A-8DBA92C577A0}" type="presParOf" srcId="{21C0E5E4-4A27-4E70-B9EE-3D34348FF564}" destId="{D23F0B13-47F6-4A6C-B425-0EEA58D74AF0}" srcOrd="2" destOrd="0" presId="urn:microsoft.com/office/officeart/2018/2/layout/IconVerticalSolidList"/>
    <dgm:cxn modelId="{FFDD5CF4-C931-4939-82AF-843FC7E36B36}" type="presParOf" srcId="{21C0E5E4-4A27-4E70-B9EE-3D34348FF564}" destId="{98325475-A64F-4A56-A8D8-9BF4A3BF1FD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F47594E1-6EBB-448C-A474-6DDB51FAC708}"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12FBDCA2-FEBE-4BD7-AF8A-5A941556B8EF}">
      <dgm:prSet/>
      <dgm:spPr/>
      <dgm:t>
        <a:bodyPr/>
        <a:lstStyle/>
        <a:p>
          <a:r>
            <a:rPr lang="en-GB" b="1" i="1" u="none" dirty="0"/>
            <a:t>How old is the information?</a:t>
          </a:r>
          <a:endParaRPr lang="en-US" b="1" i="1" u="none" dirty="0"/>
        </a:p>
      </dgm:t>
    </dgm:pt>
    <dgm:pt modelId="{3DD7CE69-14F2-4E16-B478-63AF4883F875}" type="parTrans" cxnId="{A1724AA8-4E75-4956-A1CD-9FFF422B50D9}">
      <dgm:prSet/>
      <dgm:spPr/>
      <dgm:t>
        <a:bodyPr/>
        <a:lstStyle/>
        <a:p>
          <a:endParaRPr lang="en-US"/>
        </a:p>
      </dgm:t>
    </dgm:pt>
    <dgm:pt modelId="{8912D741-9586-4670-A6DB-C59C1CCA3CC8}" type="sibTrans" cxnId="{A1724AA8-4E75-4956-A1CD-9FFF422B50D9}">
      <dgm:prSet/>
      <dgm:spPr/>
      <dgm:t>
        <a:bodyPr/>
        <a:lstStyle/>
        <a:p>
          <a:endParaRPr lang="en-US"/>
        </a:p>
      </dgm:t>
    </dgm:pt>
    <dgm:pt modelId="{EAB1157B-BA1F-445B-B5E0-021E366AF17B}">
      <dgm:prSet/>
      <dgm:spPr/>
      <dgm:t>
        <a:bodyPr/>
        <a:lstStyle/>
        <a:p>
          <a:r>
            <a:rPr lang="en-GB" dirty="0"/>
            <a:t>If it is quite recent, the information should be up to date.</a:t>
          </a:r>
          <a:endParaRPr lang="en-US" dirty="0"/>
        </a:p>
      </dgm:t>
    </dgm:pt>
    <dgm:pt modelId="{76D43385-800B-4604-9A67-17DD4554B901}" type="parTrans" cxnId="{DF3025AA-DBC3-43AA-97A5-BA7B55693D02}">
      <dgm:prSet/>
      <dgm:spPr/>
      <dgm:t>
        <a:bodyPr/>
        <a:lstStyle/>
        <a:p>
          <a:endParaRPr lang="en-US"/>
        </a:p>
      </dgm:t>
    </dgm:pt>
    <dgm:pt modelId="{86BA5898-34AE-467D-B7AC-7D2369AAFAF9}" type="sibTrans" cxnId="{DF3025AA-DBC3-43AA-97A5-BA7B55693D02}">
      <dgm:prSet/>
      <dgm:spPr/>
      <dgm:t>
        <a:bodyPr/>
        <a:lstStyle/>
        <a:p>
          <a:endParaRPr lang="en-US"/>
        </a:p>
      </dgm:t>
    </dgm:pt>
    <dgm:pt modelId="{FBA92FD6-5EDE-4FD7-94C4-63407BDE55A8}">
      <dgm:prSet/>
      <dgm:spPr/>
      <dgm:t>
        <a:bodyPr/>
        <a:lstStyle/>
        <a:p>
          <a:r>
            <a:rPr lang="en-GB" dirty="0"/>
            <a:t>This means that your data will be more accurate for the model.</a:t>
          </a:r>
          <a:endParaRPr lang="en-US" dirty="0"/>
        </a:p>
      </dgm:t>
    </dgm:pt>
    <dgm:pt modelId="{34BB17A3-8EC2-4460-80EB-2F1C5126B4AC}" type="parTrans" cxnId="{C4733572-B0AB-4475-B622-19C458293FA7}">
      <dgm:prSet/>
      <dgm:spPr/>
      <dgm:t>
        <a:bodyPr/>
        <a:lstStyle/>
        <a:p>
          <a:endParaRPr lang="en-US"/>
        </a:p>
      </dgm:t>
    </dgm:pt>
    <dgm:pt modelId="{B9C174C1-E127-4D10-A750-70BF740F02D7}" type="sibTrans" cxnId="{C4733572-B0AB-4475-B622-19C458293FA7}">
      <dgm:prSet/>
      <dgm:spPr/>
      <dgm:t>
        <a:bodyPr/>
        <a:lstStyle/>
        <a:p>
          <a:endParaRPr lang="en-US"/>
        </a:p>
      </dgm:t>
    </dgm:pt>
    <dgm:pt modelId="{9A94628B-39AC-4B05-AD14-2CD940381D03}">
      <dgm:prSet/>
      <dgm:spPr/>
      <dgm:t>
        <a:bodyPr/>
        <a:lstStyle/>
        <a:p>
          <a:r>
            <a:rPr lang="en-GB" dirty="0"/>
            <a:t>However, this also means that the data has not had a lot of time to be checked.</a:t>
          </a:r>
          <a:endParaRPr lang="en-US" dirty="0"/>
        </a:p>
      </dgm:t>
    </dgm:pt>
    <dgm:pt modelId="{E3CC82F9-0D58-4F74-B4FE-C3DC5A556621}" type="parTrans" cxnId="{AD932B5C-D0DE-4061-8746-7B9A16CC95C9}">
      <dgm:prSet/>
      <dgm:spPr/>
      <dgm:t>
        <a:bodyPr/>
        <a:lstStyle/>
        <a:p>
          <a:endParaRPr lang="en-US"/>
        </a:p>
      </dgm:t>
    </dgm:pt>
    <dgm:pt modelId="{FEEED99E-28E4-4070-9299-9F44A3330DCE}" type="sibTrans" cxnId="{AD932B5C-D0DE-4061-8746-7B9A16CC95C9}">
      <dgm:prSet/>
      <dgm:spPr/>
      <dgm:t>
        <a:bodyPr/>
        <a:lstStyle/>
        <a:p>
          <a:endParaRPr lang="en-US"/>
        </a:p>
      </dgm:t>
    </dgm:pt>
    <dgm:pt modelId="{DF72A19F-A0B0-43E8-9D93-FD2092CAA385}">
      <dgm:prSet/>
      <dgm:spPr/>
      <dgm:t>
        <a:bodyPr/>
        <a:lstStyle/>
        <a:p>
          <a:r>
            <a:rPr lang="en-GB" dirty="0"/>
            <a:t>Very recent data might contain errors.</a:t>
          </a:r>
          <a:endParaRPr lang="en-US" dirty="0"/>
        </a:p>
      </dgm:t>
    </dgm:pt>
    <dgm:pt modelId="{C8113B99-D415-457C-9988-EB524EE14CC3}" type="parTrans" cxnId="{25AD98EF-B4AC-47EA-A162-351B39651977}">
      <dgm:prSet/>
      <dgm:spPr/>
      <dgm:t>
        <a:bodyPr/>
        <a:lstStyle/>
        <a:p>
          <a:endParaRPr lang="en-US"/>
        </a:p>
      </dgm:t>
    </dgm:pt>
    <dgm:pt modelId="{F8A1CB82-9D5D-45D1-B6E9-48F6A0C356E9}" type="sibTrans" cxnId="{25AD98EF-B4AC-47EA-A162-351B39651977}">
      <dgm:prSet/>
      <dgm:spPr/>
      <dgm:t>
        <a:bodyPr/>
        <a:lstStyle/>
        <a:p>
          <a:endParaRPr lang="en-US"/>
        </a:p>
      </dgm:t>
    </dgm:pt>
    <dgm:pt modelId="{DBADA59A-6A3E-4A56-B634-11E031138BBC}" type="pres">
      <dgm:prSet presAssocID="{F47594E1-6EBB-448C-A474-6DDB51FAC708}" presName="root" presStyleCnt="0">
        <dgm:presLayoutVars>
          <dgm:dir/>
          <dgm:resizeHandles val="exact"/>
        </dgm:presLayoutVars>
      </dgm:prSet>
      <dgm:spPr/>
    </dgm:pt>
    <dgm:pt modelId="{AF41D828-E160-4A78-9315-68BE412E50B5}" type="pres">
      <dgm:prSet presAssocID="{12FBDCA2-FEBE-4BD7-AF8A-5A941556B8EF}" presName="compNode" presStyleCnt="0"/>
      <dgm:spPr/>
    </dgm:pt>
    <dgm:pt modelId="{8BB6D233-67E3-4453-B05A-9EE98FF0890F}" type="pres">
      <dgm:prSet presAssocID="{12FBDCA2-FEBE-4BD7-AF8A-5A941556B8EF}" presName="bgRect" presStyleLbl="bgShp" presStyleIdx="0" presStyleCnt="5"/>
      <dgm:spPr/>
    </dgm:pt>
    <dgm:pt modelId="{3915D1A0-C850-41C4-B68E-2B0FBD15DF07}" type="pres">
      <dgm:prSet presAssocID="{12FBDCA2-FEBE-4BD7-AF8A-5A941556B8EF}"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Ribbon"/>
        </a:ext>
      </dgm:extLst>
    </dgm:pt>
    <dgm:pt modelId="{6D701209-0C29-4FF9-A9E9-83FAC4C1B68E}" type="pres">
      <dgm:prSet presAssocID="{12FBDCA2-FEBE-4BD7-AF8A-5A941556B8EF}" presName="spaceRect" presStyleCnt="0"/>
      <dgm:spPr/>
    </dgm:pt>
    <dgm:pt modelId="{0ACAAB73-49E8-4D55-B6A3-62B615759DA8}" type="pres">
      <dgm:prSet presAssocID="{12FBDCA2-FEBE-4BD7-AF8A-5A941556B8EF}" presName="parTx" presStyleLbl="revTx" presStyleIdx="0" presStyleCnt="5">
        <dgm:presLayoutVars>
          <dgm:chMax val="0"/>
          <dgm:chPref val="0"/>
        </dgm:presLayoutVars>
      </dgm:prSet>
      <dgm:spPr/>
    </dgm:pt>
    <dgm:pt modelId="{2518165A-3FB7-419E-BA83-40B444567457}" type="pres">
      <dgm:prSet presAssocID="{8912D741-9586-4670-A6DB-C59C1CCA3CC8}" presName="sibTrans" presStyleCnt="0"/>
      <dgm:spPr/>
    </dgm:pt>
    <dgm:pt modelId="{DDDCF5F1-B49C-49CA-B501-C2C361E1E66D}" type="pres">
      <dgm:prSet presAssocID="{EAB1157B-BA1F-445B-B5E0-021E366AF17B}" presName="compNode" presStyleCnt="0"/>
      <dgm:spPr/>
    </dgm:pt>
    <dgm:pt modelId="{3F33A095-D245-4C00-9641-301E57F9892D}" type="pres">
      <dgm:prSet presAssocID="{EAB1157B-BA1F-445B-B5E0-021E366AF17B}" presName="bgRect" presStyleLbl="bgShp" presStyleIdx="1" presStyleCnt="5"/>
      <dgm:spPr/>
    </dgm:pt>
    <dgm:pt modelId="{1F4B4475-FC45-4D40-832F-5846D5CA50E7}" type="pres">
      <dgm:prSet presAssocID="{EAB1157B-BA1F-445B-B5E0-021E366AF17B}"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gnifying glass"/>
        </a:ext>
      </dgm:extLst>
    </dgm:pt>
    <dgm:pt modelId="{A361EDC6-335F-4347-9AF5-DE3DC4C8089E}" type="pres">
      <dgm:prSet presAssocID="{EAB1157B-BA1F-445B-B5E0-021E366AF17B}" presName="spaceRect" presStyleCnt="0"/>
      <dgm:spPr/>
    </dgm:pt>
    <dgm:pt modelId="{E5A27C85-0249-4C74-B014-DC7076973CB8}" type="pres">
      <dgm:prSet presAssocID="{EAB1157B-BA1F-445B-B5E0-021E366AF17B}" presName="parTx" presStyleLbl="revTx" presStyleIdx="1" presStyleCnt="5">
        <dgm:presLayoutVars>
          <dgm:chMax val="0"/>
          <dgm:chPref val="0"/>
        </dgm:presLayoutVars>
      </dgm:prSet>
      <dgm:spPr/>
    </dgm:pt>
    <dgm:pt modelId="{602303F1-7B88-4451-B53F-67C024D48CAE}" type="pres">
      <dgm:prSet presAssocID="{86BA5898-34AE-467D-B7AC-7D2369AAFAF9}" presName="sibTrans" presStyleCnt="0"/>
      <dgm:spPr/>
    </dgm:pt>
    <dgm:pt modelId="{7A5EF909-4A82-45DB-BDFB-3478463922C7}" type="pres">
      <dgm:prSet presAssocID="{FBA92FD6-5EDE-4FD7-94C4-63407BDE55A8}" presName="compNode" presStyleCnt="0"/>
      <dgm:spPr/>
    </dgm:pt>
    <dgm:pt modelId="{B9B23B2B-8F26-4D28-83E0-6655F06DE2DC}" type="pres">
      <dgm:prSet presAssocID="{FBA92FD6-5EDE-4FD7-94C4-63407BDE55A8}" presName="bgRect" presStyleLbl="bgShp" presStyleIdx="2" presStyleCnt="5"/>
      <dgm:spPr/>
    </dgm:pt>
    <dgm:pt modelId="{403509A3-4F52-4FAC-A1DA-5CD758B0F489}" type="pres">
      <dgm:prSet presAssocID="{FBA92FD6-5EDE-4FD7-94C4-63407BDE55A8}"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aterfall scene"/>
        </a:ext>
      </dgm:extLst>
    </dgm:pt>
    <dgm:pt modelId="{83BA7912-EB57-4D54-B670-CE0900534DBE}" type="pres">
      <dgm:prSet presAssocID="{FBA92FD6-5EDE-4FD7-94C4-63407BDE55A8}" presName="spaceRect" presStyleCnt="0"/>
      <dgm:spPr/>
    </dgm:pt>
    <dgm:pt modelId="{C54407D6-A5F3-4F5E-B17B-1F09A34BC11F}" type="pres">
      <dgm:prSet presAssocID="{FBA92FD6-5EDE-4FD7-94C4-63407BDE55A8}" presName="parTx" presStyleLbl="revTx" presStyleIdx="2" presStyleCnt="5">
        <dgm:presLayoutVars>
          <dgm:chMax val="0"/>
          <dgm:chPref val="0"/>
        </dgm:presLayoutVars>
      </dgm:prSet>
      <dgm:spPr/>
    </dgm:pt>
    <dgm:pt modelId="{F0EDA1B1-8C14-49BD-921E-2E2D5CC14850}" type="pres">
      <dgm:prSet presAssocID="{B9C174C1-E127-4D10-A750-70BF740F02D7}" presName="sibTrans" presStyleCnt="0"/>
      <dgm:spPr/>
    </dgm:pt>
    <dgm:pt modelId="{699714C6-FA63-4F7C-AD8D-550373A31AD6}" type="pres">
      <dgm:prSet presAssocID="{9A94628B-39AC-4B05-AD14-2CD940381D03}" presName="compNode" presStyleCnt="0"/>
      <dgm:spPr/>
    </dgm:pt>
    <dgm:pt modelId="{A6A594E1-086A-4A2D-A20E-0572171264B0}" type="pres">
      <dgm:prSet presAssocID="{9A94628B-39AC-4B05-AD14-2CD940381D03}" presName="bgRect" presStyleLbl="bgShp" presStyleIdx="3" presStyleCnt="5"/>
      <dgm:spPr/>
    </dgm:pt>
    <dgm:pt modelId="{A8A04C2D-DA45-4DA4-BA18-AF6EE666891D}" type="pres">
      <dgm:prSet presAssocID="{9A94628B-39AC-4B05-AD14-2CD940381D03}"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 List"/>
        </a:ext>
      </dgm:extLst>
    </dgm:pt>
    <dgm:pt modelId="{14875289-AF42-4CA5-ABD2-F67C7C167E06}" type="pres">
      <dgm:prSet presAssocID="{9A94628B-39AC-4B05-AD14-2CD940381D03}" presName="spaceRect" presStyleCnt="0"/>
      <dgm:spPr/>
    </dgm:pt>
    <dgm:pt modelId="{FDBB432B-ED58-4D52-B699-D28492D6130A}" type="pres">
      <dgm:prSet presAssocID="{9A94628B-39AC-4B05-AD14-2CD940381D03}" presName="parTx" presStyleLbl="revTx" presStyleIdx="3" presStyleCnt="5">
        <dgm:presLayoutVars>
          <dgm:chMax val="0"/>
          <dgm:chPref val="0"/>
        </dgm:presLayoutVars>
      </dgm:prSet>
      <dgm:spPr/>
    </dgm:pt>
    <dgm:pt modelId="{67B4252F-E24B-494D-9FD6-1A132C1CF987}" type="pres">
      <dgm:prSet presAssocID="{FEEED99E-28E4-4070-9299-9F44A3330DCE}" presName="sibTrans" presStyleCnt="0"/>
      <dgm:spPr/>
    </dgm:pt>
    <dgm:pt modelId="{ED55BA02-2CF8-4449-89FF-5F19E51CEDF1}" type="pres">
      <dgm:prSet presAssocID="{DF72A19F-A0B0-43E8-9D93-FD2092CAA385}" presName="compNode" presStyleCnt="0"/>
      <dgm:spPr/>
    </dgm:pt>
    <dgm:pt modelId="{AF57D4E3-5818-4EDA-AFE8-0296BA55CB51}" type="pres">
      <dgm:prSet presAssocID="{DF72A19F-A0B0-43E8-9D93-FD2092CAA385}" presName="bgRect" presStyleLbl="bgShp" presStyleIdx="4" presStyleCnt="5"/>
      <dgm:spPr/>
    </dgm:pt>
    <dgm:pt modelId="{07B81B3B-7131-4679-8907-5A9171D9E85D}" type="pres">
      <dgm:prSet presAssocID="{DF72A19F-A0B0-43E8-9D93-FD2092CAA385}"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Hierarchy"/>
        </a:ext>
      </dgm:extLst>
    </dgm:pt>
    <dgm:pt modelId="{E6A81507-A616-49F0-B52B-3B313AF424D3}" type="pres">
      <dgm:prSet presAssocID="{DF72A19F-A0B0-43E8-9D93-FD2092CAA385}" presName="spaceRect" presStyleCnt="0"/>
      <dgm:spPr/>
    </dgm:pt>
    <dgm:pt modelId="{682F0BAC-C232-450E-9F00-2A50266DF9B6}" type="pres">
      <dgm:prSet presAssocID="{DF72A19F-A0B0-43E8-9D93-FD2092CAA385}" presName="parTx" presStyleLbl="revTx" presStyleIdx="4" presStyleCnt="5">
        <dgm:presLayoutVars>
          <dgm:chMax val="0"/>
          <dgm:chPref val="0"/>
        </dgm:presLayoutVars>
      </dgm:prSet>
      <dgm:spPr/>
    </dgm:pt>
  </dgm:ptLst>
  <dgm:cxnLst>
    <dgm:cxn modelId="{69927728-5867-4200-9ED2-9B8E3DE66B31}" type="presOf" srcId="{9A94628B-39AC-4B05-AD14-2CD940381D03}" destId="{FDBB432B-ED58-4D52-B699-D28492D6130A}" srcOrd="0" destOrd="0" presId="urn:microsoft.com/office/officeart/2018/2/layout/IconVerticalSolidList"/>
    <dgm:cxn modelId="{AD932B5C-D0DE-4061-8746-7B9A16CC95C9}" srcId="{F47594E1-6EBB-448C-A474-6DDB51FAC708}" destId="{9A94628B-39AC-4B05-AD14-2CD940381D03}" srcOrd="3" destOrd="0" parTransId="{E3CC82F9-0D58-4F74-B4FE-C3DC5A556621}" sibTransId="{FEEED99E-28E4-4070-9299-9F44A3330DCE}"/>
    <dgm:cxn modelId="{42EED648-3581-45CD-9CD5-EBA914261BC9}" type="presOf" srcId="{FBA92FD6-5EDE-4FD7-94C4-63407BDE55A8}" destId="{C54407D6-A5F3-4F5E-B17B-1F09A34BC11F}" srcOrd="0" destOrd="0" presId="urn:microsoft.com/office/officeart/2018/2/layout/IconVerticalSolidList"/>
    <dgm:cxn modelId="{C4733572-B0AB-4475-B622-19C458293FA7}" srcId="{F47594E1-6EBB-448C-A474-6DDB51FAC708}" destId="{FBA92FD6-5EDE-4FD7-94C4-63407BDE55A8}" srcOrd="2" destOrd="0" parTransId="{34BB17A3-8EC2-4460-80EB-2F1C5126B4AC}" sibTransId="{B9C174C1-E127-4D10-A750-70BF740F02D7}"/>
    <dgm:cxn modelId="{85316055-75A3-4DD1-BC35-86E59C1B5FBD}" type="presOf" srcId="{F47594E1-6EBB-448C-A474-6DDB51FAC708}" destId="{DBADA59A-6A3E-4A56-B634-11E031138BBC}" srcOrd="0" destOrd="0" presId="urn:microsoft.com/office/officeart/2018/2/layout/IconVerticalSolidList"/>
    <dgm:cxn modelId="{EEF55391-230A-4ABB-9AEF-154A1A094225}" type="presOf" srcId="{EAB1157B-BA1F-445B-B5E0-021E366AF17B}" destId="{E5A27C85-0249-4C74-B014-DC7076973CB8}" srcOrd="0" destOrd="0" presId="urn:microsoft.com/office/officeart/2018/2/layout/IconVerticalSolidList"/>
    <dgm:cxn modelId="{A1724AA8-4E75-4956-A1CD-9FFF422B50D9}" srcId="{F47594E1-6EBB-448C-A474-6DDB51FAC708}" destId="{12FBDCA2-FEBE-4BD7-AF8A-5A941556B8EF}" srcOrd="0" destOrd="0" parTransId="{3DD7CE69-14F2-4E16-B478-63AF4883F875}" sibTransId="{8912D741-9586-4670-A6DB-C59C1CCA3CC8}"/>
    <dgm:cxn modelId="{DF3025AA-DBC3-43AA-97A5-BA7B55693D02}" srcId="{F47594E1-6EBB-448C-A474-6DDB51FAC708}" destId="{EAB1157B-BA1F-445B-B5E0-021E366AF17B}" srcOrd="1" destOrd="0" parTransId="{76D43385-800B-4604-9A67-17DD4554B901}" sibTransId="{86BA5898-34AE-467D-B7AC-7D2369AAFAF9}"/>
    <dgm:cxn modelId="{5B759DE2-37AA-48A5-BBD0-53791454B446}" type="presOf" srcId="{DF72A19F-A0B0-43E8-9D93-FD2092CAA385}" destId="{682F0BAC-C232-450E-9F00-2A50266DF9B6}" srcOrd="0" destOrd="0" presId="urn:microsoft.com/office/officeart/2018/2/layout/IconVerticalSolidList"/>
    <dgm:cxn modelId="{25AD98EF-B4AC-47EA-A162-351B39651977}" srcId="{F47594E1-6EBB-448C-A474-6DDB51FAC708}" destId="{DF72A19F-A0B0-43E8-9D93-FD2092CAA385}" srcOrd="4" destOrd="0" parTransId="{C8113B99-D415-457C-9988-EB524EE14CC3}" sibTransId="{F8A1CB82-9D5D-45D1-B6E9-48F6A0C356E9}"/>
    <dgm:cxn modelId="{EDB93CF2-A710-4202-9993-8AF9E68BA53D}" type="presOf" srcId="{12FBDCA2-FEBE-4BD7-AF8A-5A941556B8EF}" destId="{0ACAAB73-49E8-4D55-B6A3-62B615759DA8}" srcOrd="0" destOrd="0" presId="urn:microsoft.com/office/officeart/2018/2/layout/IconVerticalSolidList"/>
    <dgm:cxn modelId="{319E800E-FB51-4A0F-8A31-DE20F0910323}" type="presParOf" srcId="{DBADA59A-6A3E-4A56-B634-11E031138BBC}" destId="{AF41D828-E160-4A78-9315-68BE412E50B5}" srcOrd="0" destOrd="0" presId="urn:microsoft.com/office/officeart/2018/2/layout/IconVerticalSolidList"/>
    <dgm:cxn modelId="{F489F6A9-7008-4007-8114-BDF8800E857D}" type="presParOf" srcId="{AF41D828-E160-4A78-9315-68BE412E50B5}" destId="{8BB6D233-67E3-4453-B05A-9EE98FF0890F}" srcOrd="0" destOrd="0" presId="urn:microsoft.com/office/officeart/2018/2/layout/IconVerticalSolidList"/>
    <dgm:cxn modelId="{1894BBC4-D24A-410D-9679-AA3755AE4954}" type="presParOf" srcId="{AF41D828-E160-4A78-9315-68BE412E50B5}" destId="{3915D1A0-C850-41C4-B68E-2B0FBD15DF07}" srcOrd="1" destOrd="0" presId="urn:microsoft.com/office/officeart/2018/2/layout/IconVerticalSolidList"/>
    <dgm:cxn modelId="{6024BD26-D13E-4CB0-9790-8F1ACFB60C28}" type="presParOf" srcId="{AF41D828-E160-4A78-9315-68BE412E50B5}" destId="{6D701209-0C29-4FF9-A9E9-83FAC4C1B68E}" srcOrd="2" destOrd="0" presId="urn:microsoft.com/office/officeart/2018/2/layout/IconVerticalSolidList"/>
    <dgm:cxn modelId="{83B07189-2BF4-46AF-813C-6388C9CB42C2}" type="presParOf" srcId="{AF41D828-E160-4A78-9315-68BE412E50B5}" destId="{0ACAAB73-49E8-4D55-B6A3-62B615759DA8}" srcOrd="3" destOrd="0" presId="urn:microsoft.com/office/officeart/2018/2/layout/IconVerticalSolidList"/>
    <dgm:cxn modelId="{C2EAF774-C91D-450D-A840-B6F02AA31144}" type="presParOf" srcId="{DBADA59A-6A3E-4A56-B634-11E031138BBC}" destId="{2518165A-3FB7-419E-BA83-40B444567457}" srcOrd="1" destOrd="0" presId="urn:microsoft.com/office/officeart/2018/2/layout/IconVerticalSolidList"/>
    <dgm:cxn modelId="{88A4ACB4-4CB6-4F12-91A8-4784F7F98FE8}" type="presParOf" srcId="{DBADA59A-6A3E-4A56-B634-11E031138BBC}" destId="{DDDCF5F1-B49C-49CA-B501-C2C361E1E66D}" srcOrd="2" destOrd="0" presId="urn:microsoft.com/office/officeart/2018/2/layout/IconVerticalSolidList"/>
    <dgm:cxn modelId="{D2D6FDE9-60F0-4C42-8C0F-89F8ACE564BF}" type="presParOf" srcId="{DDDCF5F1-B49C-49CA-B501-C2C361E1E66D}" destId="{3F33A095-D245-4C00-9641-301E57F9892D}" srcOrd="0" destOrd="0" presId="urn:microsoft.com/office/officeart/2018/2/layout/IconVerticalSolidList"/>
    <dgm:cxn modelId="{7B87BBC7-59DC-4526-9F4A-E6932D67C98D}" type="presParOf" srcId="{DDDCF5F1-B49C-49CA-B501-C2C361E1E66D}" destId="{1F4B4475-FC45-4D40-832F-5846D5CA50E7}" srcOrd="1" destOrd="0" presId="urn:microsoft.com/office/officeart/2018/2/layout/IconVerticalSolidList"/>
    <dgm:cxn modelId="{E8B48D64-BB4A-436A-848C-9261EB4E56CD}" type="presParOf" srcId="{DDDCF5F1-B49C-49CA-B501-C2C361E1E66D}" destId="{A361EDC6-335F-4347-9AF5-DE3DC4C8089E}" srcOrd="2" destOrd="0" presId="urn:microsoft.com/office/officeart/2018/2/layout/IconVerticalSolidList"/>
    <dgm:cxn modelId="{7D22C7B8-4F51-485D-82E0-EE0372EA8A05}" type="presParOf" srcId="{DDDCF5F1-B49C-49CA-B501-C2C361E1E66D}" destId="{E5A27C85-0249-4C74-B014-DC7076973CB8}" srcOrd="3" destOrd="0" presId="urn:microsoft.com/office/officeart/2018/2/layout/IconVerticalSolidList"/>
    <dgm:cxn modelId="{D83D1193-0994-400A-B578-F407A6549B7A}" type="presParOf" srcId="{DBADA59A-6A3E-4A56-B634-11E031138BBC}" destId="{602303F1-7B88-4451-B53F-67C024D48CAE}" srcOrd="3" destOrd="0" presId="urn:microsoft.com/office/officeart/2018/2/layout/IconVerticalSolidList"/>
    <dgm:cxn modelId="{A5F11A44-7435-4C6A-B9C5-E287E7E783FB}" type="presParOf" srcId="{DBADA59A-6A3E-4A56-B634-11E031138BBC}" destId="{7A5EF909-4A82-45DB-BDFB-3478463922C7}" srcOrd="4" destOrd="0" presId="urn:microsoft.com/office/officeart/2018/2/layout/IconVerticalSolidList"/>
    <dgm:cxn modelId="{7F42F6E0-D671-4C1B-9011-99D0BB1F7A58}" type="presParOf" srcId="{7A5EF909-4A82-45DB-BDFB-3478463922C7}" destId="{B9B23B2B-8F26-4D28-83E0-6655F06DE2DC}" srcOrd="0" destOrd="0" presId="urn:microsoft.com/office/officeart/2018/2/layout/IconVerticalSolidList"/>
    <dgm:cxn modelId="{57F5A157-0A7E-4090-961E-56AD5B735B71}" type="presParOf" srcId="{7A5EF909-4A82-45DB-BDFB-3478463922C7}" destId="{403509A3-4F52-4FAC-A1DA-5CD758B0F489}" srcOrd="1" destOrd="0" presId="urn:microsoft.com/office/officeart/2018/2/layout/IconVerticalSolidList"/>
    <dgm:cxn modelId="{05081F7E-0A54-4A3E-A769-AF53B6B13852}" type="presParOf" srcId="{7A5EF909-4A82-45DB-BDFB-3478463922C7}" destId="{83BA7912-EB57-4D54-B670-CE0900534DBE}" srcOrd="2" destOrd="0" presId="urn:microsoft.com/office/officeart/2018/2/layout/IconVerticalSolidList"/>
    <dgm:cxn modelId="{3499F0DB-CB7B-4B0B-939F-63F635A45DCA}" type="presParOf" srcId="{7A5EF909-4A82-45DB-BDFB-3478463922C7}" destId="{C54407D6-A5F3-4F5E-B17B-1F09A34BC11F}" srcOrd="3" destOrd="0" presId="urn:microsoft.com/office/officeart/2018/2/layout/IconVerticalSolidList"/>
    <dgm:cxn modelId="{EE1D27BA-A85C-4615-9CA0-7FD1299E5CD4}" type="presParOf" srcId="{DBADA59A-6A3E-4A56-B634-11E031138BBC}" destId="{F0EDA1B1-8C14-49BD-921E-2E2D5CC14850}" srcOrd="5" destOrd="0" presId="urn:microsoft.com/office/officeart/2018/2/layout/IconVerticalSolidList"/>
    <dgm:cxn modelId="{BC71FE06-CC1F-4FC6-A076-1D97974B17A2}" type="presParOf" srcId="{DBADA59A-6A3E-4A56-B634-11E031138BBC}" destId="{699714C6-FA63-4F7C-AD8D-550373A31AD6}" srcOrd="6" destOrd="0" presId="urn:microsoft.com/office/officeart/2018/2/layout/IconVerticalSolidList"/>
    <dgm:cxn modelId="{610DC833-ED98-4B65-9FC4-56D84EF75C14}" type="presParOf" srcId="{699714C6-FA63-4F7C-AD8D-550373A31AD6}" destId="{A6A594E1-086A-4A2D-A20E-0572171264B0}" srcOrd="0" destOrd="0" presId="urn:microsoft.com/office/officeart/2018/2/layout/IconVerticalSolidList"/>
    <dgm:cxn modelId="{D655888D-1D4B-432F-8782-6D21A5BA8475}" type="presParOf" srcId="{699714C6-FA63-4F7C-AD8D-550373A31AD6}" destId="{A8A04C2D-DA45-4DA4-BA18-AF6EE666891D}" srcOrd="1" destOrd="0" presId="urn:microsoft.com/office/officeart/2018/2/layout/IconVerticalSolidList"/>
    <dgm:cxn modelId="{F367CE5C-3A64-4178-9D6A-1088F9C0A687}" type="presParOf" srcId="{699714C6-FA63-4F7C-AD8D-550373A31AD6}" destId="{14875289-AF42-4CA5-ABD2-F67C7C167E06}" srcOrd="2" destOrd="0" presId="urn:microsoft.com/office/officeart/2018/2/layout/IconVerticalSolidList"/>
    <dgm:cxn modelId="{C6DB4291-1DDC-4DF0-9D3D-9E92E8B02662}" type="presParOf" srcId="{699714C6-FA63-4F7C-AD8D-550373A31AD6}" destId="{FDBB432B-ED58-4D52-B699-D28492D6130A}" srcOrd="3" destOrd="0" presId="urn:microsoft.com/office/officeart/2018/2/layout/IconVerticalSolidList"/>
    <dgm:cxn modelId="{486DCC41-A07B-4C4E-B168-AC4B2510FF0F}" type="presParOf" srcId="{DBADA59A-6A3E-4A56-B634-11E031138BBC}" destId="{67B4252F-E24B-494D-9FD6-1A132C1CF987}" srcOrd="7" destOrd="0" presId="urn:microsoft.com/office/officeart/2018/2/layout/IconVerticalSolidList"/>
    <dgm:cxn modelId="{D096C031-BDF4-4CD6-856A-32652C666C22}" type="presParOf" srcId="{DBADA59A-6A3E-4A56-B634-11E031138BBC}" destId="{ED55BA02-2CF8-4449-89FF-5F19E51CEDF1}" srcOrd="8" destOrd="0" presId="urn:microsoft.com/office/officeart/2018/2/layout/IconVerticalSolidList"/>
    <dgm:cxn modelId="{757FCC5E-9E1A-4F83-9E65-BD6EB2649C50}" type="presParOf" srcId="{ED55BA02-2CF8-4449-89FF-5F19E51CEDF1}" destId="{AF57D4E3-5818-4EDA-AFE8-0296BA55CB51}" srcOrd="0" destOrd="0" presId="urn:microsoft.com/office/officeart/2018/2/layout/IconVerticalSolidList"/>
    <dgm:cxn modelId="{98E9CB91-C79F-468A-8879-C477009D7612}" type="presParOf" srcId="{ED55BA02-2CF8-4449-89FF-5F19E51CEDF1}" destId="{07B81B3B-7131-4679-8907-5A9171D9E85D}" srcOrd="1" destOrd="0" presId="urn:microsoft.com/office/officeart/2018/2/layout/IconVerticalSolidList"/>
    <dgm:cxn modelId="{8911CDFA-E3F7-44E3-B09C-7C1AB0E5C94D}" type="presParOf" srcId="{ED55BA02-2CF8-4449-89FF-5F19E51CEDF1}" destId="{E6A81507-A616-49F0-B52B-3B313AF424D3}" srcOrd="2" destOrd="0" presId="urn:microsoft.com/office/officeart/2018/2/layout/IconVerticalSolidList"/>
    <dgm:cxn modelId="{9F794A48-5CA2-4CF2-8254-388B5DFBDE81}" type="presParOf" srcId="{ED55BA02-2CF8-4449-89FF-5F19E51CEDF1}" destId="{682F0BAC-C232-450E-9F00-2A50266DF9B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B68148D7-6242-4482-9B00-74622E844DE3}" type="doc">
      <dgm:prSet loTypeId="urn:microsoft.com/office/officeart/2018/2/layout/IconVerticalSolidList" loCatId="icon" qsTypeId="urn:microsoft.com/office/officeart/2005/8/quickstyle/simple1" qsCatId="simple" csTypeId="urn:microsoft.com/office/officeart/2018/5/colors/Iconchunking_neutralbg_colorful2" csCatId="colorful" phldr="1"/>
      <dgm:spPr/>
      <dgm:t>
        <a:bodyPr/>
        <a:lstStyle/>
        <a:p>
          <a:endParaRPr lang="en-US"/>
        </a:p>
      </dgm:t>
    </dgm:pt>
    <dgm:pt modelId="{CF7F431B-E273-4372-80E2-7B9E1A12F879}">
      <dgm:prSet/>
      <dgm:spPr/>
      <dgm:t>
        <a:bodyPr/>
        <a:lstStyle/>
        <a:p>
          <a:r>
            <a:rPr lang="en-GB" b="1" u="sng" dirty="0"/>
            <a:t>Is the information provided biased?</a:t>
          </a:r>
          <a:endParaRPr lang="en-US" b="1" u="sng" dirty="0"/>
        </a:p>
      </dgm:t>
    </dgm:pt>
    <dgm:pt modelId="{487797CE-C2F5-4B8D-B8AC-49477B1537A8}" type="parTrans" cxnId="{96F9B22E-F01E-483B-ADA3-6117E6F1617D}">
      <dgm:prSet/>
      <dgm:spPr/>
      <dgm:t>
        <a:bodyPr/>
        <a:lstStyle/>
        <a:p>
          <a:endParaRPr lang="en-US"/>
        </a:p>
      </dgm:t>
    </dgm:pt>
    <dgm:pt modelId="{99948BCE-F5B2-403B-8984-8201DDEFA909}" type="sibTrans" cxnId="{96F9B22E-F01E-483B-ADA3-6117E6F1617D}">
      <dgm:prSet/>
      <dgm:spPr/>
      <dgm:t>
        <a:bodyPr/>
        <a:lstStyle/>
        <a:p>
          <a:endParaRPr lang="en-US"/>
        </a:p>
      </dgm:t>
    </dgm:pt>
    <dgm:pt modelId="{3DC123BE-49E1-4E03-9781-5250BE178E03}">
      <dgm:prSet/>
      <dgm:spPr/>
      <dgm:t>
        <a:bodyPr/>
        <a:lstStyle/>
        <a:p>
          <a:r>
            <a:rPr lang="en-GB"/>
            <a:t>Providers that sell products associated with the data might only provide information that favours their product.</a:t>
          </a:r>
          <a:endParaRPr lang="en-US"/>
        </a:p>
      </dgm:t>
    </dgm:pt>
    <dgm:pt modelId="{657ED244-0865-4F1F-BB9F-79A24222C4A2}" type="parTrans" cxnId="{AFCA2758-B31E-4E02-BE67-541559A23D2D}">
      <dgm:prSet/>
      <dgm:spPr/>
      <dgm:t>
        <a:bodyPr/>
        <a:lstStyle/>
        <a:p>
          <a:endParaRPr lang="en-US"/>
        </a:p>
      </dgm:t>
    </dgm:pt>
    <dgm:pt modelId="{A87D4DE0-0931-471B-A35F-834003F456DF}" type="sibTrans" cxnId="{AFCA2758-B31E-4E02-BE67-541559A23D2D}">
      <dgm:prSet/>
      <dgm:spPr/>
      <dgm:t>
        <a:bodyPr/>
        <a:lstStyle/>
        <a:p>
          <a:endParaRPr lang="en-US"/>
        </a:p>
      </dgm:t>
    </dgm:pt>
    <dgm:pt modelId="{44EEB438-06AB-4FAD-AEC2-BEAE2FFE827C}">
      <dgm:prSet/>
      <dgm:spPr/>
      <dgm:t>
        <a:bodyPr/>
        <a:lstStyle/>
        <a:p>
          <a:r>
            <a:rPr lang="en-GB"/>
            <a:t>You would need to see if you can obtain identical data from multiple sources.</a:t>
          </a:r>
          <a:endParaRPr lang="en-US"/>
        </a:p>
      </dgm:t>
    </dgm:pt>
    <dgm:pt modelId="{0118C0EB-E24A-4659-8F37-34826FFAB89D}" type="parTrans" cxnId="{DD6C7069-E79A-4765-BBFA-505F2402053E}">
      <dgm:prSet/>
      <dgm:spPr/>
      <dgm:t>
        <a:bodyPr/>
        <a:lstStyle/>
        <a:p>
          <a:endParaRPr lang="en-US"/>
        </a:p>
      </dgm:t>
    </dgm:pt>
    <dgm:pt modelId="{7B7C009A-2128-4E47-B252-CFE1C816DA68}" type="sibTrans" cxnId="{DD6C7069-E79A-4765-BBFA-505F2402053E}">
      <dgm:prSet/>
      <dgm:spPr/>
      <dgm:t>
        <a:bodyPr/>
        <a:lstStyle/>
        <a:p>
          <a:endParaRPr lang="en-US"/>
        </a:p>
      </dgm:t>
    </dgm:pt>
    <dgm:pt modelId="{104FE2AE-817C-4BE3-AC8C-E51244C90CC4}">
      <dgm:prSet/>
      <dgm:spPr/>
      <dgm:t>
        <a:bodyPr/>
        <a:lstStyle/>
        <a:p>
          <a:r>
            <a:rPr lang="en-GB"/>
            <a:t>This data would be less likely to be biased.</a:t>
          </a:r>
          <a:endParaRPr lang="en-US"/>
        </a:p>
      </dgm:t>
    </dgm:pt>
    <dgm:pt modelId="{74AEA916-E368-427E-B629-725B47AED461}" type="parTrans" cxnId="{42362577-0876-4460-B13F-CB3C0E7C7E29}">
      <dgm:prSet/>
      <dgm:spPr/>
      <dgm:t>
        <a:bodyPr/>
        <a:lstStyle/>
        <a:p>
          <a:endParaRPr lang="en-US"/>
        </a:p>
      </dgm:t>
    </dgm:pt>
    <dgm:pt modelId="{E15FDDB1-341F-4C39-942A-C96CE05E4DAF}" type="sibTrans" cxnId="{42362577-0876-4460-B13F-CB3C0E7C7E29}">
      <dgm:prSet/>
      <dgm:spPr/>
      <dgm:t>
        <a:bodyPr/>
        <a:lstStyle/>
        <a:p>
          <a:endParaRPr lang="en-US"/>
        </a:p>
      </dgm:t>
    </dgm:pt>
    <dgm:pt modelId="{6337A440-EDEF-438F-873C-02111B979645}" type="pres">
      <dgm:prSet presAssocID="{B68148D7-6242-4482-9B00-74622E844DE3}" presName="root" presStyleCnt="0">
        <dgm:presLayoutVars>
          <dgm:dir/>
          <dgm:resizeHandles val="exact"/>
        </dgm:presLayoutVars>
      </dgm:prSet>
      <dgm:spPr/>
    </dgm:pt>
    <dgm:pt modelId="{C402022C-126D-4AD8-A3CE-7CFA210E6D82}" type="pres">
      <dgm:prSet presAssocID="{CF7F431B-E273-4372-80E2-7B9E1A12F879}" presName="compNode" presStyleCnt="0"/>
      <dgm:spPr/>
    </dgm:pt>
    <dgm:pt modelId="{88727184-6885-40DD-8266-25BA941D6ADF}" type="pres">
      <dgm:prSet presAssocID="{CF7F431B-E273-4372-80E2-7B9E1A12F879}" presName="bgRect" presStyleLbl="bgShp" presStyleIdx="0" presStyleCnt="4"/>
      <dgm:spPr/>
    </dgm:pt>
    <dgm:pt modelId="{F010C5E4-09AB-4097-B572-2B327652D444}" type="pres">
      <dgm:prSet presAssocID="{CF7F431B-E273-4372-80E2-7B9E1A12F879}"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erson with Idea"/>
        </a:ext>
      </dgm:extLst>
    </dgm:pt>
    <dgm:pt modelId="{048D2380-D258-4818-95CF-73D45D292152}" type="pres">
      <dgm:prSet presAssocID="{CF7F431B-E273-4372-80E2-7B9E1A12F879}" presName="spaceRect" presStyleCnt="0"/>
      <dgm:spPr/>
    </dgm:pt>
    <dgm:pt modelId="{EDA2D790-8FCA-425D-8546-89AC9205B5CA}" type="pres">
      <dgm:prSet presAssocID="{CF7F431B-E273-4372-80E2-7B9E1A12F879}" presName="parTx" presStyleLbl="revTx" presStyleIdx="0" presStyleCnt="4">
        <dgm:presLayoutVars>
          <dgm:chMax val="0"/>
          <dgm:chPref val="0"/>
        </dgm:presLayoutVars>
      </dgm:prSet>
      <dgm:spPr/>
    </dgm:pt>
    <dgm:pt modelId="{B66151EB-69DE-4191-94DB-F65952655507}" type="pres">
      <dgm:prSet presAssocID="{99948BCE-F5B2-403B-8984-8201DDEFA909}" presName="sibTrans" presStyleCnt="0"/>
      <dgm:spPr/>
    </dgm:pt>
    <dgm:pt modelId="{8956C58F-DDB9-4364-A5A3-3DF2F077A7B6}" type="pres">
      <dgm:prSet presAssocID="{3DC123BE-49E1-4E03-9781-5250BE178E03}" presName="compNode" presStyleCnt="0"/>
      <dgm:spPr/>
    </dgm:pt>
    <dgm:pt modelId="{FA844A3F-E997-4272-B84D-BDC8980C0577}" type="pres">
      <dgm:prSet presAssocID="{3DC123BE-49E1-4E03-9781-5250BE178E03}" presName="bgRect" presStyleLbl="bgShp" presStyleIdx="1" presStyleCnt="4"/>
      <dgm:spPr/>
    </dgm:pt>
    <dgm:pt modelId="{616391AA-C0CC-4749-9C03-53ABBD40869E}" type="pres">
      <dgm:prSet presAssocID="{3DC123BE-49E1-4E03-9781-5250BE178E03}"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Judge"/>
        </a:ext>
      </dgm:extLst>
    </dgm:pt>
    <dgm:pt modelId="{893867B0-7D7F-45BA-9383-1D40DB3AA27F}" type="pres">
      <dgm:prSet presAssocID="{3DC123BE-49E1-4E03-9781-5250BE178E03}" presName="spaceRect" presStyleCnt="0"/>
      <dgm:spPr/>
    </dgm:pt>
    <dgm:pt modelId="{C69C698F-7487-4838-BFB4-98E76D1139C7}" type="pres">
      <dgm:prSet presAssocID="{3DC123BE-49E1-4E03-9781-5250BE178E03}" presName="parTx" presStyleLbl="revTx" presStyleIdx="1" presStyleCnt="4">
        <dgm:presLayoutVars>
          <dgm:chMax val="0"/>
          <dgm:chPref val="0"/>
        </dgm:presLayoutVars>
      </dgm:prSet>
      <dgm:spPr/>
    </dgm:pt>
    <dgm:pt modelId="{C8812B3E-C639-4CBD-B7C6-F8D758EF2E73}" type="pres">
      <dgm:prSet presAssocID="{A87D4DE0-0931-471B-A35F-834003F456DF}" presName="sibTrans" presStyleCnt="0"/>
      <dgm:spPr/>
    </dgm:pt>
    <dgm:pt modelId="{22B232A2-5996-4C7C-A292-799D71203827}" type="pres">
      <dgm:prSet presAssocID="{44EEB438-06AB-4FAD-AEC2-BEAE2FFE827C}" presName="compNode" presStyleCnt="0"/>
      <dgm:spPr/>
    </dgm:pt>
    <dgm:pt modelId="{76BF351B-649A-4ED8-9D8C-E736870C329D}" type="pres">
      <dgm:prSet presAssocID="{44EEB438-06AB-4FAD-AEC2-BEAE2FFE827C}" presName="bgRect" presStyleLbl="bgShp" presStyleIdx="2" presStyleCnt="4"/>
      <dgm:spPr/>
    </dgm:pt>
    <dgm:pt modelId="{F66D3AAA-4D79-469F-A05D-55677DEE6457}" type="pres">
      <dgm:prSet presAssocID="{44EEB438-06AB-4FAD-AEC2-BEAE2FFE827C}"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able"/>
        </a:ext>
      </dgm:extLst>
    </dgm:pt>
    <dgm:pt modelId="{25B84307-B75C-4283-92A9-0F45FC32216E}" type="pres">
      <dgm:prSet presAssocID="{44EEB438-06AB-4FAD-AEC2-BEAE2FFE827C}" presName="spaceRect" presStyleCnt="0"/>
      <dgm:spPr/>
    </dgm:pt>
    <dgm:pt modelId="{C194E5CD-5D50-4A8B-A25F-8CDCDB4CC032}" type="pres">
      <dgm:prSet presAssocID="{44EEB438-06AB-4FAD-AEC2-BEAE2FFE827C}" presName="parTx" presStyleLbl="revTx" presStyleIdx="2" presStyleCnt="4">
        <dgm:presLayoutVars>
          <dgm:chMax val="0"/>
          <dgm:chPref val="0"/>
        </dgm:presLayoutVars>
      </dgm:prSet>
      <dgm:spPr/>
    </dgm:pt>
    <dgm:pt modelId="{4A09D589-277C-42EF-850D-417712EA9066}" type="pres">
      <dgm:prSet presAssocID="{7B7C009A-2128-4E47-B252-CFE1C816DA68}" presName="sibTrans" presStyleCnt="0"/>
      <dgm:spPr/>
    </dgm:pt>
    <dgm:pt modelId="{B66216C9-0124-4264-BE05-436FD8534542}" type="pres">
      <dgm:prSet presAssocID="{104FE2AE-817C-4BE3-AC8C-E51244C90CC4}" presName="compNode" presStyleCnt="0"/>
      <dgm:spPr/>
    </dgm:pt>
    <dgm:pt modelId="{2E434507-6001-4F58-B19C-4B57343DA82B}" type="pres">
      <dgm:prSet presAssocID="{104FE2AE-817C-4BE3-AC8C-E51244C90CC4}" presName="bgRect" presStyleLbl="bgShp" presStyleIdx="3" presStyleCnt="4"/>
      <dgm:spPr/>
    </dgm:pt>
    <dgm:pt modelId="{7D69F6E1-FF6F-4758-B909-CD5AB81DA4F2}" type="pres">
      <dgm:prSet presAssocID="{104FE2AE-817C-4BE3-AC8C-E51244C90CC4}"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tatistics"/>
        </a:ext>
      </dgm:extLst>
    </dgm:pt>
    <dgm:pt modelId="{71360403-21D8-4582-BD7E-11908E5F6F0A}" type="pres">
      <dgm:prSet presAssocID="{104FE2AE-817C-4BE3-AC8C-E51244C90CC4}" presName="spaceRect" presStyleCnt="0"/>
      <dgm:spPr/>
    </dgm:pt>
    <dgm:pt modelId="{50D9C16A-86AB-426A-864D-B8E56120E42B}" type="pres">
      <dgm:prSet presAssocID="{104FE2AE-817C-4BE3-AC8C-E51244C90CC4}" presName="parTx" presStyleLbl="revTx" presStyleIdx="3" presStyleCnt="4">
        <dgm:presLayoutVars>
          <dgm:chMax val="0"/>
          <dgm:chPref val="0"/>
        </dgm:presLayoutVars>
      </dgm:prSet>
      <dgm:spPr/>
    </dgm:pt>
  </dgm:ptLst>
  <dgm:cxnLst>
    <dgm:cxn modelId="{EBC0C608-709E-4AC4-A2C9-5370B9E4EFFA}" type="presOf" srcId="{3DC123BE-49E1-4E03-9781-5250BE178E03}" destId="{C69C698F-7487-4838-BFB4-98E76D1139C7}" srcOrd="0" destOrd="0" presId="urn:microsoft.com/office/officeart/2018/2/layout/IconVerticalSolidList"/>
    <dgm:cxn modelId="{1DB5390C-772C-45F3-98AE-CC248FC00537}" type="presOf" srcId="{CF7F431B-E273-4372-80E2-7B9E1A12F879}" destId="{EDA2D790-8FCA-425D-8546-89AC9205B5CA}" srcOrd="0" destOrd="0" presId="urn:microsoft.com/office/officeart/2018/2/layout/IconVerticalSolidList"/>
    <dgm:cxn modelId="{81FE3D28-13A4-4882-8B3E-60DF66D55D63}" type="presOf" srcId="{104FE2AE-817C-4BE3-AC8C-E51244C90CC4}" destId="{50D9C16A-86AB-426A-864D-B8E56120E42B}" srcOrd="0" destOrd="0" presId="urn:microsoft.com/office/officeart/2018/2/layout/IconVerticalSolidList"/>
    <dgm:cxn modelId="{96F9B22E-F01E-483B-ADA3-6117E6F1617D}" srcId="{B68148D7-6242-4482-9B00-74622E844DE3}" destId="{CF7F431B-E273-4372-80E2-7B9E1A12F879}" srcOrd="0" destOrd="0" parTransId="{487797CE-C2F5-4B8D-B8AC-49477B1537A8}" sibTransId="{99948BCE-F5B2-403B-8984-8201DDEFA909}"/>
    <dgm:cxn modelId="{DD6C7069-E79A-4765-BBFA-505F2402053E}" srcId="{B68148D7-6242-4482-9B00-74622E844DE3}" destId="{44EEB438-06AB-4FAD-AEC2-BEAE2FFE827C}" srcOrd="2" destOrd="0" parTransId="{0118C0EB-E24A-4659-8F37-34826FFAB89D}" sibTransId="{7B7C009A-2128-4E47-B252-CFE1C816DA68}"/>
    <dgm:cxn modelId="{42362577-0876-4460-B13F-CB3C0E7C7E29}" srcId="{B68148D7-6242-4482-9B00-74622E844DE3}" destId="{104FE2AE-817C-4BE3-AC8C-E51244C90CC4}" srcOrd="3" destOrd="0" parTransId="{74AEA916-E368-427E-B629-725B47AED461}" sibTransId="{E15FDDB1-341F-4C39-942A-C96CE05E4DAF}"/>
    <dgm:cxn modelId="{AFCA2758-B31E-4E02-BE67-541559A23D2D}" srcId="{B68148D7-6242-4482-9B00-74622E844DE3}" destId="{3DC123BE-49E1-4E03-9781-5250BE178E03}" srcOrd="1" destOrd="0" parTransId="{657ED244-0865-4F1F-BB9F-79A24222C4A2}" sibTransId="{A87D4DE0-0931-471B-A35F-834003F456DF}"/>
    <dgm:cxn modelId="{530C047D-C760-4C84-9F64-6FBB14F84472}" type="presOf" srcId="{44EEB438-06AB-4FAD-AEC2-BEAE2FFE827C}" destId="{C194E5CD-5D50-4A8B-A25F-8CDCDB4CC032}" srcOrd="0" destOrd="0" presId="urn:microsoft.com/office/officeart/2018/2/layout/IconVerticalSolidList"/>
    <dgm:cxn modelId="{25EBC2C2-488A-4FCD-9007-A4BF40D18A99}" type="presOf" srcId="{B68148D7-6242-4482-9B00-74622E844DE3}" destId="{6337A440-EDEF-438F-873C-02111B979645}" srcOrd="0" destOrd="0" presId="urn:microsoft.com/office/officeart/2018/2/layout/IconVerticalSolidList"/>
    <dgm:cxn modelId="{8251C5E7-D9D7-4069-BDAA-7D9D21A2A01E}" type="presParOf" srcId="{6337A440-EDEF-438F-873C-02111B979645}" destId="{C402022C-126D-4AD8-A3CE-7CFA210E6D82}" srcOrd="0" destOrd="0" presId="urn:microsoft.com/office/officeart/2018/2/layout/IconVerticalSolidList"/>
    <dgm:cxn modelId="{23A8CD10-6AD0-4CD9-9EAF-97C2F9FFFD30}" type="presParOf" srcId="{C402022C-126D-4AD8-A3CE-7CFA210E6D82}" destId="{88727184-6885-40DD-8266-25BA941D6ADF}" srcOrd="0" destOrd="0" presId="urn:microsoft.com/office/officeart/2018/2/layout/IconVerticalSolidList"/>
    <dgm:cxn modelId="{10E5DCB2-EACD-4BAC-9412-1AD357FB0B27}" type="presParOf" srcId="{C402022C-126D-4AD8-A3CE-7CFA210E6D82}" destId="{F010C5E4-09AB-4097-B572-2B327652D444}" srcOrd="1" destOrd="0" presId="urn:microsoft.com/office/officeart/2018/2/layout/IconVerticalSolidList"/>
    <dgm:cxn modelId="{F139D7F7-8B01-4684-A719-225B11C4E8FB}" type="presParOf" srcId="{C402022C-126D-4AD8-A3CE-7CFA210E6D82}" destId="{048D2380-D258-4818-95CF-73D45D292152}" srcOrd="2" destOrd="0" presId="urn:microsoft.com/office/officeart/2018/2/layout/IconVerticalSolidList"/>
    <dgm:cxn modelId="{CBAA28C6-6E90-45DC-ACB0-ECB4E44DA86A}" type="presParOf" srcId="{C402022C-126D-4AD8-A3CE-7CFA210E6D82}" destId="{EDA2D790-8FCA-425D-8546-89AC9205B5CA}" srcOrd="3" destOrd="0" presId="urn:microsoft.com/office/officeart/2018/2/layout/IconVerticalSolidList"/>
    <dgm:cxn modelId="{85E16E0E-64C2-4DA3-BC29-0C5783156919}" type="presParOf" srcId="{6337A440-EDEF-438F-873C-02111B979645}" destId="{B66151EB-69DE-4191-94DB-F65952655507}" srcOrd="1" destOrd="0" presId="urn:microsoft.com/office/officeart/2018/2/layout/IconVerticalSolidList"/>
    <dgm:cxn modelId="{5BEAAF18-EE7F-4C09-9BE0-D67FE9BF2E8C}" type="presParOf" srcId="{6337A440-EDEF-438F-873C-02111B979645}" destId="{8956C58F-DDB9-4364-A5A3-3DF2F077A7B6}" srcOrd="2" destOrd="0" presId="urn:microsoft.com/office/officeart/2018/2/layout/IconVerticalSolidList"/>
    <dgm:cxn modelId="{46FCA157-B43C-4993-8212-78F93F31D42D}" type="presParOf" srcId="{8956C58F-DDB9-4364-A5A3-3DF2F077A7B6}" destId="{FA844A3F-E997-4272-B84D-BDC8980C0577}" srcOrd="0" destOrd="0" presId="urn:microsoft.com/office/officeart/2018/2/layout/IconVerticalSolidList"/>
    <dgm:cxn modelId="{D0E73027-0236-4FD4-9C3B-22A42CB03D4A}" type="presParOf" srcId="{8956C58F-DDB9-4364-A5A3-3DF2F077A7B6}" destId="{616391AA-C0CC-4749-9C03-53ABBD40869E}" srcOrd="1" destOrd="0" presId="urn:microsoft.com/office/officeart/2018/2/layout/IconVerticalSolidList"/>
    <dgm:cxn modelId="{B83F82F7-A636-4074-9B5F-D7222610882E}" type="presParOf" srcId="{8956C58F-DDB9-4364-A5A3-3DF2F077A7B6}" destId="{893867B0-7D7F-45BA-9383-1D40DB3AA27F}" srcOrd="2" destOrd="0" presId="urn:microsoft.com/office/officeart/2018/2/layout/IconVerticalSolidList"/>
    <dgm:cxn modelId="{C3AF5064-0D84-41B7-A24D-63FA468C5DEF}" type="presParOf" srcId="{8956C58F-DDB9-4364-A5A3-3DF2F077A7B6}" destId="{C69C698F-7487-4838-BFB4-98E76D1139C7}" srcOrd="3" destOrd="0" presId="urn:microsoft.com/office/officeart/2018/2/layout/IconVerticalSolidList"/>
    <dgm:cxn modelId="{A32226DD-FC3C-4362-AC5D-CBEA88A76233}" type="presParOf" srcId="{6337A440-EDEF-438F-873C-02111B979645}" destId="{C8812B3E-C639-4CBD-B7C6-F8D758EF2E73}" srcOrd="3" destOrd="0" presId="urn:microsoft.com/office/officeart/2018/2/layout/IconVerticalSolidList"/>
    <dgm:cxn modelId="{64F50B1D-F20A-4294-B7A2-876524CB3D21}" type="presParOf" srcId="{6337A440-EDEF-438F-873C-02111B979645}" destId="{22B232A2-5996-4C7C-A292-799D71203827}" srcOrd="4" destOrd="0" presId="urn:microsoft.com/office/officeart/2018/2/layout/IconVerticalSolidList"/>
    <dgm:cxn modelId="{310E094E-4A51-47B8-B828-13F37182FF20}" type="presParOf" srcId="{22B232A2-5996-4C7C-A292-799D71203827}" destId="{76BF351B-649A-4ED8-9D8C-E736870C329D}" srcOrd="0" destOrd="0" presId="urn:microsoft.com/office/officeart/2018/2/layout/IconVerticalSolidList"/>
    <dgm:cxn modelId="{5BBA58CE-D4A3-44F6-9668-4AFE62321655}" type="presParOf" srcId="{22B232A2-5996-4C7C-A292-799D71203827}" destId="{F66D3AAA-4D79-469F-A05D-55677DEE6457}" srcOrd="1" destOrd="0" presId="urn:microsoft.com/office/officeart/2018/2/layout/IconVerticalSolidList"/>
    <dgm:cxn modelId="{9A65D8A5-3D9A-4C50-9AE2-F8E2C3EA792D}" type="presParOf" srcId="{22B232A2-5996-4C7C-A292-799D71203827}" destId="{25B84307-B75C-4283-92A9-0F45FC32216E}" srcOrd="2" destOrd="0" presId="urn:microsoft.com/office/officeart/2018/2/layout/IconVerticalSolidList"/>
    <dgm:cxn modelId="{383308AC-8E8C-4D9F-9750-AFFC18057C5D}" type="presParOf" srcId="{22B232A2-5996-4C7C-A292-799D71203827}" destId="{C194E5CD-5D50-4A8B-A25F-8CDCDB4CC032}" srcOrd="3" destOrd="0" presId="urn:microsoft.com/office/officeart/2018/2/layout/IconVerticalSolidList"/>
    <dgm:cxn modelId="{6DE69E56-F631-4B24-9B60-A1F80AF66B26}" type="presParOf" srcId="{6337A440-EDEF-438F-873C-02111B979645}" destId="{4A09D589-277C-42EF-850D-417712EA9066}" srcOrd="5" destOrd="0" presId="urn:microsoft.com/office/officeart/2018/2/layout/IconVerticalSolidList"/>
    <dgm:cxn modelId="{C904E93F-D2B1-4721-B004-D0008A65A53A}" type="presParOf" srcId="{6337A440-EDEF-438F-873C-02111B979645}" destId="{B66216C9-0124-4264-BE05-436FD8534542}" srcOrd="6" destOrd="0" presId="urn:microsoft.com/office/officeart/2018/2/layout/IconVerticalSolidList"/>
    <dgm:cxn modelId="{91A09EC4-631B-43F4-8234-6D9A63E5606C}" type="presParOf" srcId="{B66216C9-0124-4264-BE05-436FD8534542}" destId="{2E434507-6001-4F58-B19C-4B57343DA82B}" srcOrd="0" destOrd="0" presId="urn:microsoft.com/office/officeart/2018/2/layout/IconVerticalSolidList"/>
    <dgm:cxn modelId="{3184E90A-E3D3-42D8-A8C5-8DE0625D636C}" type="presParOf" srcId="{B66216C9-0124-4264-BE05-436FD8534542}" destId="{7D69F6E1-FF6F-4758-B909-CD5AB81DA4F2}" srcOrd="1" destOrd="0" presId="urn:microsoft.com/office/officeart/2018/2/layout/IconVerticalSolidList"/>
    <dgm:cxn modelId="{9FBCBF57-8C94-462A-8022-246E033ADAD4}" type="presParOf" srcId="{B66216C9-0124-4264-BE05-436FD8534542}" destId="{71360403-21D8-4582-BD7E-11908E5F6F0A}" srcOrd="2" destOrd="0" presId="urn:microsoft.com/office/officeart/2018/2/layout/IconVerticalSolidList"/>
    <dgm:cxn modelId="{CE6F3B79-C7E9-406A-B06D-AB69B1B27891}" type="presParOf" srcId="{B66216C9-0124-4264-BE05-436FD8534542}" destId="{50D9C16A-86AB-426A-864D-B8E56120E42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00C7DFFD-6817-4104-BBC0-5073F542F8FC}" type="doc">
      <dgm:prSet loTypeId="urn:microsoft.com/office/officeart/2018/2/layout/IconVerticalSolidList" loCatId="icon" qsTypeId="urn:microsoft.com/office/officeart/2005/8/quickstyle/simple1" qsCatId="simple" csTypeId="urn:microsoft.com/office/officeart/2018/5/colors/Iconchunking_neutralbg_accent2_2" csCatId="accent2" phldr="1"/>
      <dgm:spPr/>
      <dgm:t>
        <a:bodyPr/>
        <a:lstStyle/>
        <a:p>
          <a:endParaRPr lang="en-US"/>
        </a:p>
      </dgm:t>
    </dgm:pt>
    <dgm:pt modelId="{00B88B80-A75F-42A6-9E78-52C577AFFA32}">
      <dgm:prSet/>
      <dgm:spPr/>
      <dgm:t>
        <a:bodyPr/>
        <a:lstStyle/>
        <a:p>
          <a:pPr>
            <a:lnSpc>
              <a:spcPct val="100000"/>
            </a:lnSpc>
          </a:pPr>
          <a:r>
            <a:rPr lang="en-GB" dirty="0"/>
            <a:t>Follow the practical exercise 1.1.3 in your worksheet.</a:t>
          </a:r>
          <a:endParaRPr lang="en-US" dirty="0"/>
        </a:p>
      </dgm:t>
    </dgm:pt>
    <dgm:pt modelId="{8ABC3BA0-23F9-460D-872B-5E85E3959ED6}" type="parTrans" cxnId="{BB7364CE-FAE2-49A5-8B6F-EB874E120777}">
      <dgm:prSet/>
      <dgm:spPr/>
      <dgm:t>
        <a:bodyPr/>
        <a:lstStyle/>
        <a:p>
          <a:endParaRPr lang="en-US"/>
        </a:p>
      </dgm:t>
    </dgm:pt>
    <dgm:pt modelId="{E34BF3CF-B7BE-4027-814B-2AD1DB4B440B}" type="sibTrans" cxnId="{BB7364CE-FAE2-49A5-8B6F-EB874E120777}">
      <dgm:prSet/>
      <dgm:spPr/>
      <dgm:t>
        <a:bodyPr/>
        <a:lstStyle/>
        <a:p>
          <a:endParaRPr lang="en-US"/>
        </a:p>
      </dgm:t>
    </dgm:pt>
    <dgm:pt modelId="{3F4CE155-FC9F-4BF4-906E-7291736B2201}">
      <dgm:prSet/>
      <dgm:spPr/>
      <dgm:t>
        <a:bodyPr/>
        <a:lstStyle/>
        <a:p>
          <a:pPr>
            <a:lnSpc>
              <a:spcPct val="100000"/>
            </a:lnSpc>
          </a:pPr>
          <a:r>
            <a:rPr lang="en-GB" dirty="0"/>
            <a:t>Identify and use the datasets given to you and answer the questions.</a:t>
          </a:r>
          <a:endParaRPr lang="en-US" dirty="0"/>
        </a:p>
      </dgm:t>
    </dgm:pt>
    <dgm:pt modelId="{C2596EE5-2DCE-4724-B26C-88C9D38EE164}" type="parTrans" cxnId="{F65532BC-07C8-48E6-8BC6-6C691FA3357F}">
      <dgm:prSet/>
      <dgm:spPr/>
      <dgm:t>
        <a:bodyPr/>
        <a:lstStyle/>
        <a:p>
          <a:endParaRPr lang="en-US"/>
        </a:p>
      </dgm:t>
    </dgm:pt>
    <dgm:pt modelId="{49ACD736-DEB0-4B20-8114-6557930971C6}" type="sibTrans" cxnId="{F65532BC-07C8-48E6-8BC6-6C691FA3357F}">
      <dgm:prSet/>
      <dgm:spPr/>
      <dgm:t>
        <a:bodyPr/>
        <a:lstStyle/>
        <a:p>
          <a:endParaRPr lang="en-US"/>
        </a:p>
      </dgm:t>
    </dgm:pt>
    <dgm:pt modelId="{B663AFC3-A417-426F-A8CE-6048BCA82017}">
      <dgm:prSet/>
      <dgm:spPr/>
      <dgm:t>
        <a:bodyPr/>
        <a:lstStyle/>
        <a:p>
          <a:pPr>
            <a:lnSpc>
              <a:spcPct val="100000"/>
            </a:lnSpc>
          </a:pPr>
          <a:r>
            <a:rPr lang="en-GB" dirty="0"/>
            <a:t>Discuss your findings with the group.</a:t>
          </a:r>
          <a:endParaRPr lang="en-US" dirty="0"/>
        </a:p>
      </dgm:t>
    </dgm:pt>
    <dgm:pt modelId="{4AEA1678-197E-456C-85B8-7548F8F78225}" type="parTrans" cxnId="{135B66B0-6076-42F5-8BEA-47E3FFCA5F2E}">
      <dgm:prSet/>
      <dgm:spPr/>
      <dgm:t>
        <a:bodyPr/>
        <a:lstStyle/>
        <a:p>
          <a:endParaRPr lang="en-US"/>
        </a:p>
      </dgm:t>
    </dgm:pt>
    <dgm:pt modelId="{25A798CE-A831-47BA-96FF-4B43B85D1868}" type="sibTrans" cxnId="{135B66B0-6076-42F5-8BEA-47E3FFCA5F2E}">
      <dgm:prSet/>
      <dgm:spPr/>
      <dgm:t>
        <a:bodyPr/>
        <a:lstStyle/>
        <a:p>
          <a:endParaRPr lang="en-US"/>
        </a:p>
      </dgm:t>
    </dgm:pt>
    <dgm:pt modelId="{4F07FBA1-70B9-45C1-A74B-30F81F76E1E6}">
      <dgm:prSet/>
      <dgm:spPr/>
      <dgm:t>
        <a:bodyPr/>
        <a:lstStyle/>
        <a:p>
          <a:pPr>
            <a:lnSpc>
              <a:spcPct val="100000"/>
            </a:lnSpc>
          </a:pPr>
          <a:r>
            <a:rPr lang="en-GB" b="1" u="sng" dirty="0"/>
            <a:t>Time allowed: 20 minutes</a:t>
          </a:r>
          <a:endParaRPr lang="en-US" b="1" u="sng" dirty="0"/>
        </a:p>
      </dgm:t>
    </dgm:pt>
    <dgm:pt modelId="{2F686C57-C694-4F22-B524-2B8831BBE50D}" type="parTrans" cxnId="{91417B99-2195-4942-9F7C-73F51A0A596E}">
      <dgm:prSet/>
      <dgm:spPr/>
      <dgm:t>
        <a:bodyPr/>
        <a:lstStyle/>
        <a:p>
          <a:endParaRPr lang="en-US"/>
        </a:p>
      </dgm:t>
    </dgm:pt>
    <dgm:pt modelId="{DF7BC924-54AF-4473-9893-4EFD2231F6C0}" type="sibTrans" cxnId="{91417B99-2195-4942-9F7C-73F51A0A596E}">
      <dgm:prSet/>
      <dgm:spPr/>
      <dgm:t>
        <a:bodyPr/>
        <a:lstStyle/>
        <a:p>
          <a:endParaRPr lang="en-US"/>
        </a:p>
      </dgm:t>
    </dgm:pt>
    <dgm:pt modelId="{11FFA459-3334-4498-93FE-F9C3F53D9D5A}" type="pres">
      <dgm:prSet presAssocID="{00C7DFFD-6817-4104-BBC0-5073F542F8FC}" presName="root" presStyleCnt="0">
        <dgm:presLayoutVars>
          <dgm:dir/>
          <dgm:resizeHandles val="exact"/>
        </dgm:presLayoutVars>
      </dgm:prSet>
      <dgm:spPr/>
    </dgm:pt>
    <dgm:pt modelId="{FFFAA3CC-8291-4421-B9C4-F7431BC2562E}" type="pres">
      <dgm:prSet presAssocID="{00B88B80-A75F-42A6-9E78-52C577AFFA32}" presName="compNode" presStyleCnt="0"/>
      <dgm:spPr/>
    </dgm:pt>
    <dgm:pt modelId="{8B735737-BE1F-41B3-A3CA-6FD6F57638DB}" type="pres">
      <dgm:prSet presAssocID="{00B88B80-A75F-42A6-9E78-52C577AFFA32}" presName="bgRect" presStyleLbl="bgShp" presStyleIdx="0" presStyleCnt="4"/>
      <dgm:spPr/>
    </dgm:pt>
    <dgm:pt modelId="{E07588D3-0302-46D7-8049-0592AFA6FB2B}" type="pres">
      <dgm:prSet presAssocID="{00B88B80-A75F-42A6-9E78-52C577AFFA32}"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rogrammer"/>
        </a:ext>
      </dgm:extLst>
    </dgm:pt>
    <dgm:pt modelId="{78A46D27-86C0-4ABE-8E75-2A9BA777E367}" type="pres">
      <dgm:prSet presAssocID="{00B88B80-A75F-42A6-9E78-52C577AFFA32}" presName="spaceRect" presStyleCnt="0"/>
      <dgm:spPr/>
    </dgm:pt>
    <dgm:pt modelId="{011C7A24-02E4-4944-9C17-97EF36F75EEC}" type="pres">
      <dgm:prSet presAssocID="{00B88B80-A75F-42A6-9E78-52C577AFFA32}" presName="parTx" presStyleLbl="revTx" presStyleIdx="0" presStyleCnt="4">
        <dgm:presLayoutVars>
          <dgm:chMax val="0"/>
          <dgm:chPref val="0"/>
        </dgm:presLayoutVars>
      </dgm:prSet>
      <dgm:spPr/>
    </dgm:pt>
    <dgm:pt modelId="{34916EB6-D2BB-4F07-A002-8BB8388BA175}" type="pres">
      <dgm:prSet presAssocID="{E34BF3CF-B7BE-4027-814B-2AD1DB4B440B}" presName="sibTrans" presStyleCnt="0"/>
      <dgm:spPr/>
    </dgm:pt>
    <dgm:pt modelId="{E3C04FA1-8AC8-4359-A6A3-75326A3565B3}" type="pres">
      <dgm:prSet presAssocID="{3F4CE155-FC9F-4BF4-906E-7291736B2201}" presName="compNode" presStyleCnt="0"/>
      <dgm:spPr/>
    </dgm:pt>
    <dgm:pt modelId="{CCF1DD4C-65A1-463A-B2CA-AAEBFE17FE26}" type="pres">
      <dgm:prSet presAssocID="{3F4CE155-FC9F-4BF4-906E-7291736B2201}" presName="bgRect" presStyleLbl="bgShp" presStyleIdx="1" presStyleCnt="4"/>
      <dgm:spPr/>
    </dgm:pt>
    <dgm:pt modelId="{F8FA44BC-1E3A-4BF5-B1F5-2F8F9F94C798}" type="pres">
      <dgm:prSet presAssocID="{3F4CE155-FC9F-4BF4-906E-7291736B220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Unlock"/>
        </a:ext>
      </dgm:extLst>
    </dgm:pt>
    <dgm:pt modelId="{309D4CF8-FA5C-43AF-8447-F517A5C24B90}" type="pres">
      <dgm:prSet presAssocID="{3F4CE155-FC9F-4BF4-906E-7291736B2201}" presName="spaceRect" presStyleCnt="0"/>
      <dgm:spPr/>
    </dgm:pt>
    <dgm:pt modelId="{1D08D099-5A54-4025-8966-565F4A25FD70}" type="pres">
      <dgm:prSet presAssocID="{3F4CE155-FC9F-4BF4-906E-7291736B2201}" presName="parTx" presStyleLbl="revTx" presStyleIdx="1" presStyleCnt="4">
        <dgm:presLayoutVars>
          <dgm:chMax val="0"/>
          <dgm:chPref val="0"/>
        </dgm:presLayoutVars>
      </dgm:prSet>
      <dgm:spPr/>
    </dgm:pt>
    <dgm:pt modelId="{A7CF15BB-8681-4847-9BF7-10BA063BBF8B}" type="pres">
      <dgm:prSet presAssocID="{49ACD736-DEB0-4B20-8114-6557930971C6}" presName="sibTrans" presStyleCnt="0"/>
      <dgm:spPr/>
    </dgm:pt>
    <dgm:pt modelId="{03575AE3-D756-43EA-94C1-7625E181E016}" type="pres">
      <dgm:prSet presAssocID="{B663AFC3-A417-426F-A8CE-6048BCA82017}" presName="compNode" presStyleCnt="0"/>
      <dgm:spPr/>
    </dgm:pt>
    <dgm:pt modelId="{90EEF597-AB73-4CB7-B431-67D6AEF00FCE}" type="pres">
      <dgm:prSet presAssocID="{B663AFC3-A417-426F-A8CE-6048BCA82017}" presName="bgRect" presStyleLbl="bgShp" presStyleIdx="2" presStyleCnt="4"/>
      <dgm:spPr/>
    </dgm:pt>
    <dgm:pt modelId="{AC3986CD-69D3-452D-AAA2-7B597262D0A2}" type="pres">
      <dgm:prSet presAssocID="{B663AFC3-A417-426F-A8CE-6048BCA82017}"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arning"/>
        </a:ext>
      </dgm:extLst>
    </dgm:pt>
    <dgm:pt modelId="{530606B7-AF5B-418B-B221-540D36F47D7F}" type="pres">
      <dgm:prSet presAssocID="{B663AFC3-A417-426F-A8CE-6048BCA82017}" presName="spaceRect" presStyleCnt="0"/>
      <dgm:spPr/>
    </dgm:pt>
    <dgm:pt modelId="{6367496B-3958-448E-8E42-B5444C4C88BC}" type="pres">
      <dgm:prSet presAssocID="{B663AFC3-A417-426F-A8CE-6048BCA82017}" presName="parTx" presStyleLbl="revTx" presStyleIdx="2" presStyleCnt="4">
        <dgm:presLayoutVars>
          <dgm:chMax val="0"/>
          <dgm:chPref val="0"/>
        </dgm:presLayoutVars>
      </dgm:prSet>
      <dgm:spPr/>
    </dgm:pt>
    <dgm:pt modelId="{9A60B26E-AFD1-4C23-8343-90EE80242C2C}" type="pres">
      <dgm:prSet presAssocID="{25A798CE-A831-47BA-96FF-4B43B85D1868}" presName="sibTrans" presStyleCnt="0"/>
      <dgm:spPr/>
    </dgm:pt>
    <dgm:pt modelId="{4C038C86-7DD3-4C53-937D-AFFCCE209006}" type="pres">
      <dgm:prSet presAssocID="{4F07FBA1-70B9-45C1-A74B-30F81F76E1E6}" presName="compNode" presStyleCnt="0"/>
      <dgm:spPr/>
    </dgm:pt>
    <dgm:pt modelId="{8B2B89AF-BC76-48F5-A902-209A0AB50409}" type="pres">
      <dgm:prSet presAssocID="{4F07FBA1-70B9-45C1-A74B-30F81F76E1E6}" presName="bgRect" presStyleLbl="bgShp" presStyleIdx="3" presStyleCnt="4"/>
      <dgm:spPr/>
    </dgm:pt>
    <dgm:pt modelId="{3B18C647-ACE4-46DA-B7AD-6795F273A6D2}" type="pres">
      <dgm:prSet presAssocID="{4F07FBA1-70B9-45C1-A74B-30F81F76E1E6}"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topwatch"/>
        </a:ext>
      </dgm:extLst>
    </dgm:pt>
    <dgm:pt modelId="{64AC38D6-80F0-4F21-947A-D6F02DBADF78}" type="pres">
      <dgm:prSet presAssocID="{4F07FBA1-70B9-45C1-A74B-30F81F76E1E6}" presName="spaceRect" presStyleCnt="0"/>
      <dgm:spPr/>
    </dgm:pt>
    <dgm:pt modelId="{753DF56C-04A0-4A87-A49B-87F5117E1F98}" type="pres">
      <dgm:prSet presAssocID="{4F07FBA1-70B9-45C1-A74B-30F81F76E1E6}" presName="parTx" presStyleLbl="revTx" presStyleIdx="3" presStyleCnt="4">
        <dgm:presLayoutVars>
          <dgm:chMax val="0"/>
          <dgm:chPref val="0"/>
        </dgm:presLayoutVars>
      </dgm:prSet>
      <dgm:spPr/>
    </dgm:pt>
  </dgm:ptLst>
  <dgm:cxnLst>
    <dgm:cxn modelId="{DA2C9C3E-D29F-410E-9E1D-C8158D7C222B}" type="presOf" srcId="{3F4CE155-FC9F-4BF4-906E-7291736B2201}" destId="{1D08D099-5A54-4025-8966-565F4A25FD70}" srcOrd="0" destOrd="0" presId="urn:microsoft.com/office/officeart/2018/2/layout/IconVerticalSolidList"/>
    <dgm:cxn modelId="{91417B99-2195-4942-9F7C-73F51A0A596E}" srcId="{00C7DFFD-6817-4104-BBC0-5073F542F8FC}" destId="{4F07FBA1-70B9-45C1-A74B-30F81F76E1E6}" srcOrd="3" destOrd="0" parTransId="{2F686C57-C694-4F22-B524-2B8831BBE50D}" sibTransId="{DF7BC924-54AF-4473-9893-4EFD2231F6C0}"/>
    <dgm:cxn modelId="{135B66B0-6076-42F5-8BEA-47E3FFCA5F2E}" srcId="{00C7DFFD-6817-4104-BBC0-5073F542F8FC}" destId="{B663AFC3-A417-426F-A8CE-6048BCA82017}" srcOrd="2" destOrd="0" parTransId="{4AEA1678-197E-456C-85B8-7548F8F78225}" sibTransId="{25A798CE-A831-47BA-96FF-4B43B85D1868}"/>
    <dgm:cxn modelId="{F65532BC-07C8-48E6-8BC6-6C691FA3357F}" srcId="{00C7DFFD-6817-4104-BBC0-5073F542F8FC}" destId="{3F4CE155-FC9F-4BF4-906E-7291736B2201}" srcOrd="1" destOrd="0" parTransId="{C2596EE5-2DCE-4724-B26C-88C9D38EE164}" sibTransId="{49ACD736-DEB0-4B20-8114-6557930971C6}"/>
    <dgm:cxn modelId="{9192E6C6-F37C-4225-8A32-BD747DDBD2AE}" type="presOf" srcId="{4F07FBA1-70B9-45C1-A74B-30F81F76E1E6}" destId="{753DF56C-04A0-4A87-A49B-87F5117E1F98}" srcOrd="0" destOrd="0" presId="urn:microsoft.com/office/officeart/2018/2/layout/IconVerticalSolidList"/>
    <dgm:cxn modelId="{BB7364CE-FAE2-49A5-8B6F-EB874E120777}" srcId="{00C7DFFD-6817-4104-BBC0-5073F542F8FC}" destId="{00B88B80-A75F-42A6-9E78-52C577AFFA32}" srcOrd="0" destOrd="0" parTransId="{8ABC3BA0-23F9-460D-872B-5E85E3959ED6}" sibTransId="{E34BF3CF-B7BE-4027-814B-2AD1DB4B440B}"/>
    <dgm:cxn modelId="{7D0724E5-51D1-441C-88D9-578FA6F102DE}" type="presOf" srcId="{00C7DFFD-6817-4104-BBC0-5073F542F8FC}" destId="{11FFA459-3334-4498-93FE-F9C3F53D9D5A}" srcOrd="0" destOrd="0" presId="urn:microsoft.com/office/officeart/2018/2/layout/IconVerticalSolidList"/>
    <dgm:cxn modelId="{C0C175E7-8A72-45F4-BA06-15DC07AFB075}" type="presOf" srcId="{00B88B80-A75F-42A6-9E78-52C577AFFA32}" destId="{011C7A24-02E4-4944-9C17-97EF36F75EEC}" srcOrd="0" destOrd="0" presId="urn:microsoft.com/office/officeart/2018/2/layout/IconVerticalSolidList"/>
    <dgm:cxn modelId="{316D8AF9-F927-49A7-BEBC-F8792C66111F}" type="presOf" srcId="{B663AFC3-A417-426F-A8CE-6048BCA82017}" destId="{6367496B-3958-448E-8E42-B5444C4C88BC}" srcOrd="0" destOrd="0" presId="urn:microsoft.com/office/officeart/2018/2/layout/IconVerticalSolidList"/>
    <dgm:cxn modelId="{583C1223-DD02-49B2-B097-123ABCB66192}" type="presParOf" srcId="{11FFA459-3334-4498-93FE-F9C3F53D9D5A}" destId="{FFFAA3CC-8291-4421-B9C4-F7431BC2562E}" srcOrd="0" destOrd="0" presId="urn:microsoft.com/office/officeart/2018/2/layout/IconVerticalSolidList"/>
    <dgm:cxn modelId="{F9AA0732-4D2E-4B36-B924-AF29D5FD2B0C}" type="presParOf" srcId="{FFFAA3CC-8291-4421-B9C4-F7431BC2562E}" destId="{8B735737-BE1F-41B3-A3CA-6FD6F57638DB}" srcOrd="0" destOrd="0" presId="urn:microsoft.com/office/officeart/2018/2/layout/IconVerticalSolidList"/>
    <dgm:cxn modelId="{79DF7539-30B4-4074-B3CB-6FC8E7C496F8}" type="presParOf" srcId="{FFFAA3CC-8291-4421-B9C4-F7431BC2562E}" destId="{E07588D3-0302-46D7-8049-0592AFA6FB2B}" srcOrd="1" destOrd="0" presId="urn:microsoft.com/office/officeart/2018/2/layout/IconVerticalSolidList"/>
    <dgm:cxn modelId="{24C19AC3-2987-4931-8C47-BE1887ED890F}" type="presParOf" srcId="{FFFAA3CC-8291-4421-B9C4-F7431BC2562E}" destId="{78A46D27-86C0-4ABE-8E75-2A9BA777E367}" srcOrd="2" destOrd="0" presId="urn:microsoft.com/office/officeart/2018/2/layout/IconVerticalSolidList"/>
    <dgm:cxn modelId="{5E9BBA59-F55C-46DF-B623-BE346A417129}" type="presParOf" srcId="{FFFAA3CC-8291-4421-B9C4-F7431BC2562E}" destId="{011C7A24-02E4-4944-9C17-97EF36F75EEC}" srcOrd="3" destOrd="0" presId="urn:microsoft.com/office/officeart/2018/2/layout/IconVerticalSolidList"/>
    <dgm:cxn modelId="{2CCB3027-5396-46DE-BA9D-9FE2AC2B494B}" type="presParOf" srcId="{11FFA459-3334-4498-93FE-F9C3F53D9D5A}" destId="{34916EB6-D2BB-4F07-A002-8BB8388BA175}" srcOrd="1" destOrd="0" presId="urn:microsoft.com/office/officeart/2018/2/layout/IconVerticalSolidList"/>
    <dgm:cxn modelId="{CF83BC7B-9B05-496B-A901-DD7F6EFE8E87}" type="presParOf" srcId="{11FFA459-3334-4498-93FE-F9C3F53D9D5A}" destId="{E3C04FA1-8AC8-4359-A6A3-75326A3565B3}" srcOrd="2" destOrd="0" presId="urn:microsoft.com/office/officeart/2018/2/layout/IconVerticalSolidList"/>
    <dgm:cxn modelId="{85589B63-774A-4250-A672-6B09D3563025}" type="presParOf" srcId="{E3C04FA1-8AC8-4359-A6A3-75326A3565B3}" destId="{CCF1DD4C-65A1-463A-B2CA-AAEBFE17FE26}" srcOrd="0" destOrd="0" presId="urn:microsoft.com/office/officeart/2018/2/layout/IconVerticalSolidList"/>
    <dgm:cxn modelId="{25C06B63-BE49-4F04-9389-3E47F85A8C96}" type="presParOf" srcId="{E3C04FA1-8AC8-4359-A6A3-75326A3565B3}" destId="{F8FA44BC-1E3A-4BF5-B1F5-2F8F9F94C798}" srcOrd="1" destOrd="0" presId="urn:microsoft.com/office/officeart/2018/2/layout/IconVerticalSolidList"/>
    <dgm:cxn modelId="{9F2B43EE-22B9-4AA4-A13E-BD329DDB8400}" type="presParOf" srcId="{E3C04FA1-8AC8-4359-A6A3-75326A3565B3}" destId="{309D4CF8-FA5C-43AF-8447-F517A5C24B90}" srcOrd="2" destOrd="0" presId="urn:microsoft.com/office/officeart/2018/2/layout/IconVerticalSolidList"/>
    <dgm:cxn modelId="{6B5907CF-5240-4B4C-A8D9-3185814C9759}" type="presParOf" srcId="{E3C04FA1-8AC8-4359-A6A3-75326A3565B3}" destId="{1D08D099-5A54-4025-8966-565F4A25FD70}" srcOrd="3" destOrd="0" presId="urn:microsoft.com/office/officeart/2018/2/layout/IconVerticalSolidList"/>
    <dgm:cxn modelId="{98EBE91E-3B27-4367-B23B-7FE34F691B77}" type="presParOf" srcId="{11FFA459-3334-4498-93FE-F9C3F53D9D5A}" destId="{A7CF15BB-8681-4847-9BF7-10BA063BBF8B}" srcOrd="3" destOrd="0" presId="urn:microsoft.com/office/officeart/2018/2/layout/IconVerticalSolidList"/>
    <dgm:cxn modelId="{6CB0C296-FE72-4069-AEA0-96C3BFC2A8E5}" type="presParOf" srcId="{11FFA459-3334-4498-93FE-F9C3F53D9D5A}" destId="{03575AE3-D756-43EA-94C1-7625E181E016}" srcOrd="4" destOrd="0" presId="urn:microsoft.com/office/officeart/2018/2/layout/IconVerticalSolidList"/>
    <dgm:cxn modelId="{FD433FA0-DCC4-42AC-B040-982A6E1BF5B6}" type="presParOf" srcId="{03575AE3-D756-43EA-94C1-7625E181E016}" destId="{90EEF597-AB73-4CB7-B431-67D6AEF00FCE}" srcOrd="0" destOrd="0" presId="urn:microsoft.com/office/officeart/2018/2/layout/IconVerticalSolidList"/>
    <dgm:cxn modelId="{E9C8E271-6070-45AA-BD82-E3104417CC92}" type="presParOf" srcId="{03575AE3-D756-43EA-94C1-7625E181E016}" destId="{AC3986CD-69D3-452D-AAA2-7B597262D0A2}" srcOrd="1" destOrd="0" presId="urn:microsoft.com/office/officeart/2018/2/layout/IconVerticalSolidList"/>
    <dgm:cxn modelId="{EC521E92-A5E6-498B-87F7-A43D1B250C68}" type="presParOf" srcId="{03575AE3-D756-43EA-94C1-7625E181E016}" destId="{530606B7-AF5B-418B-B221-540D36F47D7F}" srcOrd="2" destOrd="0" presId="urn:microsoft.com/office/officeart/2018/2/layout/IconVerticalSolidList"/>
    <dgm:cxn modelId="{2017A2C1-BA47-4D5A-B535-DD2EC1F12F27}" type="presParOf" srcId="{03575AE3-D756-43EA-94C1-7625E181E016}" destId="{6367496B-3958-448E-8E42-B5444C4C88BC}" srcOrd="3" destOrd="0" presId="urn:microsoft.com/office/officeart/2018/2/layout/IconVerticalSolidList"/>
    <dgm:cxn modelId="{AF55E2F6-67F6-4A4F-A3FC-EB58816BF2C4}" type="presParOf" srcId="{11FFA459-3334-4498-93FE-F9C3F53D9D5A}" destId="{9A60B26E-AFD1-4C23-8343-90EE80242C2C}" srcOrd="5" destOrd="0" presId="urn:microsoft.com/office/officeart/2018/2/layout/IconVerticalSolidList"/>
    <dgm:cxn modelId="{6C1D3EB1-2979-4DCB-B04E-F6D7E70D54C6}" type="presParOf" srcId="{11FFA459-3334-4498-93FE-F9C3F53D9D5A}" destId="{4C038C86-7DD3-4C53-937D-AFFCCE209006}" srcOrd="6" destOrd="0" presId="urn:microsoft.com/office/officeart/2018/2/layout/IconVerticalSolidList"/>
    <dgm:cxn modelId="{A3285C0F-EBEF-495D-A0A3-B320F5120CB1}" type="presParOf" srcId="{4C038C86-7DD3-4C53-937D-AFFCCE209006}" destId="{8B2B89AF-BC76-48F5-A902-209A0AB50409}" srcOrd="0" destOrd="0" presId="urn:microsoft.com/office/officeart/2018/2/layout/IconVerticalSolidList"/>
    <dgm:cxn modelId="{DD5035F3-171B-4594-8244-856B37B6691B}" type="presParOf" srcId="{4C038C86-7DD3-4C53-937D-AFFCCE209006}" destId="{3B18C647-ACE4-46DA-B7AD-6795F273A6D2}" srcOrd="1" destOrd="0" presId="urn:microsoft.com/office/officeart/2018/2/layout/IconVerticalSolidList"/>
    <dgm:cxn modelId="{2BA6B6B1-C78B-438A-B6B5-5314BD8F6BF6}" type="presParOf" srcId="{4C038C86-7DD3-4C53-937D-AFFCCE209006}" destId="{64AC38D6-80F0-4F21-947A-D6F02DBADF78}" srcOrd="2" destOrd="0" presId="urn:microsoft.com/office/officeart/2018/2/layout/IconVerticalSolidList"/>
    <dgm:cxn modelId="{AAC8C620-D93C-460F-9A19-DBD2C908DFB6}" type="presParOf" srcId="{4C038C86-7DD3-4C53-937D-AFFCCE209006}" destId="{753DF56C-04A0-4A87-A49B-87F5117E1F9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4355A1BB-A8C5-473B-AE6E-F4272A1DDED1}"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E2043A22-E638-4683-A9F2-6C7573DF4163}">
      <dgm:prSet/>
      <dgm:spPr/>
      <dgm:t>
        <a:bodyPr/>
        <a:lstStyle/>
        <a:p>
          <a:r>
            <a:rPr lang="en-US" dirty="0"/>
            <a:t>Do I understand what is meant by a data model and why it is important in decision making?</a:t>
          </a:r>
        </a:p>
      </dgm:t>
    </dgm:pt>
    <dgm:pt modelId="{4AA9BC60-18AF-4E68-AE39-4E02F9105EDC}" type="parTrans" cxnId="{FA643782-790C-4220-9CDC-0FADEBE06588}">
      <dgm:prSet/>
      <dgm:spPr/>
      <dgm:t>
        <a:bodyPr/>
        <a:lstStyle/>
        <a:p>
          <a:endParaRPr lang="en-US"/>
        </a:p>
      </dgm:t>
    </dgm:pt>
    <dgm:pt modelId="{A20D0FB2-E8AF-4436-ABA4-5602074FCCD1}" type="sibTrans" cxnId="{FA643782-790C-4220-9CDC-0FADEBE06588}">
      <dgm:prSet/>
      <dgm:spPr/>
      <dgm:t>
        <a:bodyPr/>
        <a:lstStyle/>
        <a:p>
          <a:endParaRPr lang="en-US"/>
        </a:p>
      </dgm:t>
    </dgm:pt>
    <dgm:pt modelId="{DC75FC86-7547-4958-B342-0467CFAC5714}">
      <dgm:prSet/>
      <dgm:spPr/>
      <dgm:t>
        <a:bodyPr/>
        <a:lstStyle/>
        <a:p>
          <a:r>
            <a:rPr lang="en-GB" dirty="0"/>
            <a:t>Can I explain the stages of the decision-making process?</a:t>
          </a:r>
          <a:endParaRPr lang="en-US" dirty="0"/>
        </a:p>
      </dgm:t>
    </dgm:pt>
    <dgm:pt modelId="{39A19C54-019E-4C20-B2D1-76FCCCA7B613}" type="parTrans" cxnId="{EA0F0616-3F6D-46E8-96CA-242E5044A5D4}">
      <dgm:prSet/>
      <dgm:spPr/>
      <dgm:t>
        <a:bodyPr/>
        <a:lstStyle/>
        <a:p>
          <a:endParaRPr lang="en-US"/>
        </a:p>
      </dgm:t>
    </dgm:pt>
    <dgm:pt modelId="{4D614761-B81E-4A4B-8CCF-C9B386FD4E6E}" type="sibTrans" cxnId="{EA0F0616-3F6D-46E8-96CA-242E5044A5D4}">
      <dgm:prSet/>
      <dgm:spPr/>
      <dgm:t>
        <a:bodyPr/>
        <a:lstStyle/>
        <a:p>
          <a:endParaRPr lang="en-US"/>
        </a:p>
      </dgm:t>
    </dgm:pt>
    <dgm:pt modelId="{DB2F452A-C084-4207-93F8-32CEEA5F78DA}">
      <dgm:prSet/>
      <dgm:spPr/>
      <dgm:t>
        <a:bodyPr/>
        <a:lstStyle/>
        <a:p>
          <a:r>
            <a:rPr lang="en-GB" dirty="0"/>
            <a:t>Can I identify data that is already available?</a:t>
          </a:r>
          <a:endParaRPr lang="en-US" dirty="0"/>
        </a:p>
      </dgm:t>
    </dgm:pt>
    <dgm:pt modelId="{E561D0ED-7B79-45B9-A28E-04186DB5338C}" type="parTrans" cxnId="{3EE87835-0A65-4D7E-B559-73D805F4C5F6}">
      <dgm:prSet/>
      <dgm:spPr/>
      <dgm:t>
        <a:bodyPr/>
        <a:lstStyle/>
        <a:p>
          <a:endParaRPr lang="en-US"/>
        </a:p>
      </dgm:t>
    </dgm:pt>
    <dgm:pt modelId="{9F2B0419-4A12-4970-AB58-1367BFC71606}" type="sibTrans" cxnId="{3EE87835-0A65-4D7E-B559-73D805F4C5F6}">
      <dgm:prSet/>
      <dgm:spPr/>
      <dgm:t>
        <a:bodyPr/>
        <a:lstStyle/>
        <a:p>
          <a:endParaRPr lang="en-US"/>
        </a:p>
      </dgm:t>
    </dgm:pt>
    <dgm:pt modelId="{3A13350F-981D-4053-AA31-E7728FBCC471}">
      <dgm:prSet/>
      <dgm:spPr/>
      <dgm:t>
        <a:bodyPr/>
        <a:lstStyle/>
        <a:p>
          <a:r>
            <a:rPr lang="en-GB" dirty="0"/>
            <a:t>Can I identify alternate sources of data?</a:t>
          </a:r>
          <a:endParaRPr lang="en-US" dirty="0"/>
        </a:p>
      </dgm:t>
    </dgm:pt>
    <dgm:pt modelId="{547F8D61-5E78-460F-8022-5834027584A4}" type="parTrans" cxnId="{37008C5B-3EB1-4892-85FD-E0A218A9128F}">
      <dgm:prSet/>
      <dgm:spPr/>
      <dgm:t>
        <a:bodyPr/>
        <a:lstStyle/>
        <a:p>
          <a:endParaRPr lang="en-US"/>
        </a:p>
      </dgm:t>
    </dgm:pt>
    <dgm:pt modelId="{B3C04F2A-C233-4DF1-86F3-E2C3B1890449}" type="sibTrans" cxnId="{37008C5B-3EB1-4892-85FD-E0A218A9128F}">
      <dgm:prSet/>
      <dgm:spPr/>
      <dgm:t>
        <a:bodyPr/>
        <a:lstStyle/>
        <a:p>
          <a:endParaRPr lang="en-US"/>
        </a:p>
      </dgm:t>
    </dgm:pt>
    <dgm:pt modelId="{EDF8037D-6863-4D8C-AFCD-F9DF6BF50995}">
      <dgm:prSet/>
      <dgm:spPr/>
      <dgm:t>
        <a:bodyPr/>
        <a:lstStyle/>
        <a:p>
          <a:r>
            <a:rPr lang="en-GB" dirty="0"/>
            <a:t>Can I explain the requirements for trusting data?</a:t>
          </a:r>
          <a:endParaRPr lang="en-US" dirty="0"/>
        </a:p>
      </dgm:t>
    </dgm:pt>
    <dgm:pt modelId="{A5BBA073-1E89-446D-AFFD-F7D2EC25C438}" type="parTrans" cxnId="{D13F8B37-4022-467B-9045-A1B736C1F259}">
      <dgm:prSet/>
      <dgm:spPr/>
      <dgm:t>
        <a:bodyPr/>
        <a:lstStyle/>
        <a:p>
          <a:endParaRPr lang="en-US"/>
        </a:p>
      </dgm:t>
    </dgm:pt>
    <dgm:pt modelId="{759A7407-C4A6-4422-B57C-134C0BEA2E44}" type="sibTrans" cxnId="{D13F8B37-4022-467B-9045-A1B736C1F259}">
      <dgm:prSet/>
      <dgm:spPr/>
      <dgm:t>
        <a:bodyPr/>
        <a:lstStyle/>
        <a:p>
          <a:endParaRPr lang="en-US"/>
        </a:p>
      </dgm:t>
    </dgm:pt>
    <dgm:pt modelId="{B401C8D2-7684-4C14-8921-D11C58E62226}" type="pres">
      <dgm:prSet presAssocID="{4355A1BB-A8C5-473B-AE6E-F4272A1DDED1}" presName="root" presStyleCnt="0">
        <dgm:presLayoutVars>
          <dgm:dir/>
          <dgm:resizeHandles val="exact"/>
        </dgm:presLayoutVars>
      </dgm:prSet>
      <dgm:spPr/>
    </dgm:pt>
    <dgm:pt modelId="{E52A5016-903C-4252-9B7C-22D8E3996856}" type="pres">
      <dgm:prSet presAssocID="{E2043A22-E638-4683-A9F2-6C7573DF4163}" presName="compNode" presStyleCnt="0"/>
      <dgm:spPr/>
    </dgm:pt>
    <dgm:pt modelId="{0DE6C41A-12A6-44D2-8504-EB8644925FB4}" type="pres">
      <dgm:prSet presAssocID="{E2043A22-E638-4683-A9F2-6C7573DF4163}" presName="bgRect" presStyleLbl="bgShp" presStyleIdx="0" presStyleCnt="5"/>
      <dgm:spPr/>
    </dgm:pt>
    <dgm:pt modelId="{4417934C-2210-4266-8B90-09B209DF317E}" type="pres">
      <dgm:prSet presAssocID="{E2043A22-E638-4683-A9F2-6C7573DF4163}"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eck List"/>
        </a:ext>
      </dgm:extLst>
    </dgm:pt>
    <dgm:pt modelId="{736A005E-15D9-4BFA-A801-BE4A5BDF8992}" type="pres">
      <dgm:prSet presAssocID="{E2043A22-E638-4683-A9F2-6C7573DF4163}" presName="spaceRect" presStyleCnt="0"/>
      <dgm:spPr/>
    </dgm:pt>
    <dgm:pt modelId="{AB602C78-04ED-4B4B-83C9-73D3316AD4C3}" type="pres">
      <dgm:prSet presAssocID="{E2043A22-E638-4683-A9F2-6C7573DF4163}" presName="parTx" presStyleLbl="revTx" presStyleIdx="0" presStyleCnt="5">
        <dgm:presLayoutVars>
          <dgm:chMax val="0"/>
          <dgm:chPref val="0"/>
        </dgm:presLayoutVars>
      </dgm:prSet>
      <dgm:spPr/>
    </dgm:pt>
    <dgm:pt modelId="{E4822F99-C2A7-43B0-BB9C-65F93C7ABEA3}" type="pres">
      <dgm:prSet presAssocID="{A20D0FB2-E8AF-4436-ABA4-5602074FCCD1}" presName="sibTrans" presStyleCnt="0"/>
      <dgm:spPr/>
    </dgm:pt>
    <dgm:pt modelId="{BB73D877-2CBB-4DE5-B43F-E7ED09E7BC68}" type="pres">
      <dgm:prSet presAssocID="{DC75FC86-7547-4958-B342-0467CFAC5714}" presName="compNode" presStyleCnt="0"/>
      <dgm:spPr/>
    </dgm:pt>
    <dgm:pt modelId="{3BBCD2A0-19C4-4242-AB60-9DFF39AE94DC}" type="pres">
      <dgm:prSet presAssocID="{DC75FC86-7547-4958-B342-0467CFAC5714}" presName="bgRect" presStyleLbl="bgShp" presStyleIdx="1" presStyleCnt="5"/>
      <dgm:spPr/>
    </dgm:pt>
    <dgm:pt modelId="{5EBAC2F4-3A96-4E64-B9BD-0DE4940B1993}" type="pres">
      <dgm:prSet presAssocID="{DC75FC86-7547-4958-B342-0467CFAC5714}"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Gears"/>
        </a:ext>
      </dgm:extLst>
    </dgm:pt>
    <dgm:pt modelId="{C1AF281D-8FD2-4684-AD0D-E75BE92DC8EB}" type="pres">
      <dgm:prSet presAssocID="{DC75FC86-7547-4958-B342-0467CFAC5714}" presName="spaceRect" presStyleCnt="0"/>
      <dgm:spPr/>
    </dgm:pt>
    <dgm:pt modelId="{4F1C1770-08C8-44A5-9590-93D122280BBE}" type="pres">
      <dgm:prSet presAssocID="{DC75FC86-7547-4958-B342-0467CFAC5714}" presName="parTx" presStyleLbl="revTx" presStyleIdx="1" presStyleCnt="5">
        <dgm:presLayoutVars>
          <dgm:chMax val="0"/>
          <dgm:chPref val="0"/>
        </dgm:presLayoutVars>
      </dgm:prSet>
      <dgm:spPr/>
    </dgm:pt>
    <dgm:pt modelId="{FC1E9F3F-B39D-4E2E-A5BA-906811547FD8}" type="pres">
      <dgm:prSet presAssocID="{4D614761-B81E-4A4B-8CCF-C9B386FD4E6E}" presName="sibTrans" presStyleCnt="0"/>
      <dgm:spPr/>
    </dgm:pt>
    <dgm:pt modelId="{DC448F3E-0EC8-4D4A-8178-67AEFCCD9D21}" type="pres">
      <dgm:prSet presAssocID="{DB2F452A-C084-4207-93F8-32CEEA5F78DA}" presName="compNode" presStyleCnt="0"/>
      <dgm:spPr/>
    </dgm:pt>
    <dgm:pt modelId="{C3F041E9-F6A7-403A-8C92-CDF9C101BF4D}" type="pres">
      <dgm:prSet presAssocID="{DB2F452A-C084-4207-93F8-32CEEA5F78DA}" presName="bgRect" presStyleLbl="bgShp" presStyleIdx="2" presStyleCnt="5"/>
      <dgm:spPr/>
    </dgm:pt>
    <dgm:pt modelId="{93F1D73B-A29A-4628-A437-D32B1DA4554C}" type="pres">
      <dgm:prSet presAssocID="{DB2F452A-C084-4207-93F8-32CEEA5F78DA}"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ead with Gears"/>
        </a:ext>
      </dgm:extLst>
    </dgm:pt>
    <dgm:pt modelId="{F90B9E0A-08BF-473B-885A-26D395ABBCEA}" type="pres">
      <dgm:prSet presAssocID="{DB2F452A-C084-4207-93F8-32CEEA5F78DA}" presName="spaceRect" presStyleCnt="0"/>
      <dgm:spPr/>
    </dgm:pt>
    <dgm:pt modelId="{6F244BB5-35AF-4F2E-BA8A-9CA06B168EDE}" type="pres">
      <dgm:prSet presAssocID="{DB2F452A-C084-4207-93F8-32CEEA5F78DA}" presName="parTx" presStyleLbl="revTx" presStyleIdx="2" presStyleCnt="5">
        <dgm:presLayoutVars>
          <dgm:chMax val="0"/>
          <dgm:chPref val="0"/>
        </dgm:presLayoutVars>
      </dgm:prSet>
      <dgm:spPr/>
    </dgm:pt>
    <dgm:pt modelId="{5E0F9C2C-63E8-4759-98BB-8D7FB3E92C72}" type="pres">
      <dgm:prSet presAssocID="{9F2B0419-4A12-4970-AB58-1367BFC71606}" presName="sibTrans" presStyleCnt="0"/>
      <dgm:spPr/>
    </dgm:pt>
    <dgm:pt modelId="{00DDA64C-DFD7-4E2E-BFF8-E9C6ED38DCE8}" type="pres">
      <dgm:prSet presAssocID="{3A13350F-981D-4053-AA31-E7728FBCC471}" presName="compNode" presStyleCnt="0"/>
      <dgm:spPr/>
    </dgm:pt>
    <dgm:pt modelId="{BC3479AA-27C6-4F4D-97BA-72CA50D3F162}" type="pres">
      <dgm:prSet presAssocID="{3A13350F-981D-4053-AA31-E7728FBCC471}" presName="bgRect" presStyleLbl="bgShp" presStyleIdx="3" presStyleCnt="5"/>
      <dgm:spPr/>
    </dgm:pt>
    <dgm:pt modelId="{E02B4D63-A324-4668-8AD4-8097ED5A5D63}" type="pres">
      <dgm:prSet presAssocID="{3A13350F-981D-4053-AA31-E7728FBCC471}"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mark"/>
        </a:ext>
      </dgm:extLst>
    </dgm:pt>
    <dgm:pt modelId="{F0122F27-D2A2-405F-B9CF-4FC52F9F8437}" type="pres">
      <dgm:prSet presAssocID="{3A13350F-981D-4053-AA31-E7728FBCC471}" presName="spaceRect" presStyleCnt="0"/>
      <dgm:spPr/>
    </dgm:pt>
    <dgm:pt modelId="{EAA03F5D-C628-4D65-A0AC-626B5EC25B47}" type="pres">
      <dgm:prSet presAssocID="{3A13350F-981D-4053-AA31-E7728FBCC471}" presName="parTx" presStyleLbl="revTx" presStyleIdx="3" presStyleCnt="5">
        <dgm:presLayoutVars>
          <dgm:chMax val="0"/>
          <dgm:chPref val="0"/>
        </dgm:presLayoutVars>
      </dgm:prSet>
      <dgm:spPr/>
    </dgm:pt>
    <dgm:pt modelId="{948356E3-E287-4878-BB31-372E2FFD6EFA}" type="pres">
      <dgm:prSet presAssocID="{B3C04F2A-C233-4DF1-86F3-E2C3B1890449}" presName="sibTrans" presStyleCnt="0"/>
      <dgm:spPr/>
    </dgm:pt>
    <dgm:pt modelId="{80BEF369-6F63-4142-96BD-EBBB7C0CE39B}" type="pres">
      <dgm:prSet presAssocID="{EDF8037D-6863-4D8C-AFCD-F9DF6BF50995}" presName="compNode" presStyleCnt="0"/>
      <dgm:spPr/>
    </dgm:pt>
    <dgm:pt modelId="{8B452D12-1E72-4418-A606-D7251F51289C}" type="pres">
      <dgm:prSet presAssocID="{EDF8037D-6863-4D8C-AFCD-F9DF6BF50995}" presName="bgRect" presStyleLbl="bgShp" presStyleIdx="4" presStyleCnt="5"/>
      <dgm:spPr/>
    </dgm:pt>
    <dgm:pt modelId="{AAA9551D-B905-499A-BBF8-EAD0C6E1499E}" type="pres">
      <dgm:prSet presAssocID="{EDF8037D-6863-4D8C-AFCD-F9DF6BF50995}"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Upward trend"/>
        </a:ext>
      </dgm:extLst>
    </dgm:pt>
    <dgm:pt modelId="{0CD60DF2-B1F0-4397-9B62-8B17715F730D}" type="pres">
      <dgm:prSet presAssocID="{EDF8037D-6863-4D8C-AFCD-F9DF6BF50995}" presName="spaceRect" presStyleCnt="0"/>
      <dgm:spPr/>
    </dgm:pt>
    <dgm:pt modelId="{3654C263-0970-48F8-A700-6E7758CAA2C3}" type="pres">
      <dgm:prSet presAssocID="{EDF8037D-6863-4D8C-AFCD-F9DF6BF50995}" presName="parTx" presStyleLbl="revTx" presStyleIdx="4" presStyleCnt="5">
        <dgm:presLayoutVars>
          <dgm:chMax val="0"/>
          <dgm:chPref val="0"/>
        </dgm:presLayoutVars>
      </dgm:prSet>
      <dgm:spPr/>
    </dgm:pt>
  </dgm:ptLst>
  <dgm:cxnLst>
    <dgm:cxn modelId="{EA0F0616-3F6D-46E8-96CA-242E5044A5D4}" srcId="{4355A1BB-A8C5-473B-AE6E-F4272A1DDED1}" destId="{DC75FC86-7547-4958-B342-0467CFAC5714}" srcOrd="1" destOrd="0" parTransId="{39A19C54-019E-4C20-B2D1-76FCCCA7B613}" sibTransId="{4D614761-B81E-4A4B-8CCF-C9B386FD4E6E}"/>
    <dgm:cxn modelId="{3EE87835-0A65-4D7E-B559-73D805F4C5F6}" srcId="{4355A1BB-A8C5-473B-AE6E-F4272A1DDED1}" destId="{DB2F452A-C084-4207-93F8-32CEEA5F78DA}" srcOrd="2" destOrd="0" parTransId="{E561D0ED-7B79-45B9-A28E-04186DB5338C}" sibTransId="{9F2B0419-4A12-4970-AB58-1367BFC71606}"/>
    <dgm:cxn modelId="{D13F8B37-4022-467B-9045-A1B736C1F259}" srcId="{4355A1BB-A8C5-473B-AE6E-F4272A1DDED1}" destId="{EDF8037D-6863-4D8C-AFCD-F9DF6BF50995}" srcOrd="4" destOrd="0" parTransId="{A5BBA073-1E89-446D-AFFD-F7D2EC25C438}" sibTransId="{759A7407-C4A6-4422-B57C-134C0BEA2E44}"/>
    <dgm:cxn modelId="{37008C5B-3EB1-4892-85FD-E0A218A9128F}" srcId="{4355A1BB-A8C5-473B-AE6E-F4272A1DDED1}" destId="{3A13350F-981D-4053-AA31-E7728FBCC471}" srcOrd="3" destOrd="0" parTransId="{547F8D61-5E78-460F-8022-5834027584A4}" sibTransId="{B3C04F2A-C233-4DF1-86F3-E2C3B1890449}"/>
    <dgm:cxn modelId="{785B7667-04F4-4310-8A12-FA22F0F18BD3}" type="presOf" srcId="{E2043A22-E638-4683-A9F2-6C7573DF4163}" destId="{AB602C78-04ED-4B4B-83C9-73D3316AD4C3}" srcOrd="0" destOrd="0" presId="urn:microsoft.com/office/officeart/2018/2/layout/IconVerticalSolidList"/>
    <dgm:cxn modelId="{FA643782-790C-4220-9CDC-0FADEBE06588}" srcId="{4355A1BB-A8C5-473B-AE6E-F4272A1DDED1}" destId="{E2043A22-E638-4683-A9F2-6C7573DF4163}" srcOrd="0" destOrd="0" parTransId="{4AA9BC60-18AF-4E68-AE39-4E02F9105EDC}" sibTransId="{A20D0FB2-E8AF-4436-ABA4-5602074FCCD1}"/>
    <dgm:cxn modelId="{932C3D89-313E-4EDF-8EFA-D802DE2F71EE}" type="presOf" srcId="{3A13350F-981D-4053-AA31-E7728FBCC471}" destId="{EAA03F5D-C628-4D65-A0AC-626B5EC25B47}" srcOrd="0" destOrd="0" presId="urn:microsoft.com/office/officeart/2018/2/layout/IconVerticalSolidList"/>
    <dgm:cxn modelId="{BE091591-9E5D-45D9-AC2E-F7E8D69B56B2}" type="presOf" srcId="{EDF8037D-6863-4D8C-AFCD-F9DF6BF50995}" destId="{3654C263-0970-48F8-A700-6E7758CAA2C3}" srcOrd="0" destOrd="0" presId="urn:microsoft.com/office/officeart/2018/2/layout/IconVerticalSolidList"/>
    <dgm:cxn modelId="{0A20DCB8-0AEA-48FF-A523-ED0D9506F560}" type="presOf" srcId="{DB2F452A-C084-4207-93F8-32CEEA5F78DA}" destId="{6F244BB5-35AF-4F2E-BA8A-9CA06B168EDE}" srcOrd="0" destOrd="0" presId="urn:microsoft.com/office/officeart/2018/2/layout/IconVerticalSolidList"/>
    <dgm:cxn modelId="{D8B755C4-C41E-4EA9-ADAB-1C8A4EFAFE68}" type="presOf" srcId="{DC75FC86-7547-4958-B342-0467CFAC5714}" destId="{4F1C1770-08C8-44A5-9590-93D122280BBE}" srcOrd="0" destOrd="0" presId="urn:microsoft.com/office/officeart/2018/2/layout/IconVerticalSolidList"/>
    <dgm:cxn modelId="{5A3185F4-3F61-4B2B-B943-1CD154CBF10D}" type="presOf" srcId="{4355A1BB-A8C5-473B-AE6E-F4272A1DDED1}" destId="{B401C8D2-7684-4C14-8921-D11C58E62226}" srcOrd="0" destOrd="0" presId="urn:microsoft.com/office/officeart/2018/2/layout/IconVerticalSolidList"/>
    <dgm:cxn modelId="{8755FBF0-14A6-4809-A99F-5F1A0A83247E}" type="presParOf" srcId="{B401C8D2-7684-4C14-8921-D11C58E62226}" destId="{E52A5016-903C-4252-9B7C-22D8E3996856}" srcOrd="0" destOrd="0" presId="urn:microsoft.com/office/officeart/2018/2/layout/IconVerticalSolidList"/>
    <dgm:cxn modelId="{5183D66A-47B1-4A88-A108-B8028E5A264A}" type="presParOf" srcId="{E52A5016-903C-4252-9B7C-22D8E3996856}" destId="{0DE6C41A-12A6-44D2-8504-EB8644925FB4}" srcOrd="0" destOrd="0" presId="urn:microsoft.com/office/officeart/2018/2/layout/IconVerticalSolidList"/>
    <dgm:cxn modelId="{E04848A2-A502-4068-98F3-F54299D374A8}" type="presParOf" srcId="{E52A5016-903C-4252-9B7C-22D8E3996856}" destId="{4417934C-2210-4266-8B90-09B209DF317E}" srcOrd="1" destOrd="0" presId="urn:microsoft.com/office/officeart/2018/2/layout/IconVerticalSolidList"/>
    <dgm:cxn modelId="{1905820E-0B2A-49F6-A254-83A9581F2DDA}" type="presParOf" srcId="{E52A5016-903C-4252-9B7C-22D8E3996856}" destId="{736A005E-15D9-4BFA-A801-BE4A5BDF8992}" srcOrd="2" destOrd="0" presId="urn:microsoft.com/office/officeart/2018/2/layout/IconVerticalSolidList"/>
    <dgm:cxn modelId="{D356A387-71C4-4BB2-8786-785AA31BD0F0}" type="presParOf" srcId="{E52A5016-903C-4252-9B7C-22D8E3996856}" destId="{AB602C78-04ED-4B4B-83C9-73D3316AD4C3}" srcOrd="3" destOrd="0" presId="urn:microsoft.com/office/officeart/2018/2/layout/IconVerticalSolidList"/>
    <dgm:cxn modelId="{EB9CDFBB-3F8B-4159-B264-33240DFF8D7B}" type="presParOf" srcId="{B401C8D2-7684-4C14-8921-D11C58E62226}" destId="{E4822F99-C2A7-43B0-BB9C-65F93C7ABEA3}" srcOrd="1" destOrd="0" presId="urn:microsoft.com/office/officeart/2018/2/layout/IconVerticalSolidList"/>
    <dgm:cxn modelId="{20197796-FE31-48AE-987D-18B4E7729A16}" type="presParOf" srcId="{B401C8D2-7684-4C14-8921-D11C58E62226}" destId="{BB73D877-2CBB-4DE5-B43F-E7ED09E7BC68}" srcOrd="2" destOrd="0" presId="urn:microsoft.com/office/officeart/2018/2/layout/IconVerticalSolidList"/>
    <dgm:cxn modelId="{F0A155FD-7586-4FF2-B216-E25818636E0E}" type="presParOf" srcId="{BB73D877-2CBB-4DE5-B43F-E7ED09E7BC68}" destId="{3BBCD2A0-19C4-4242-AB60-9DFF39AE94DC}" srcOrd="0" destOrd="0" presId="urn:microsoft.com/office/officeart/2018/2/layout/IconVerticalSolidList"/>
    <dgm:cxn modelId="{9DBE2985-CB63-4CCA-B1B7-F519EB8D9B9D}" type="presParOf" srcId="{BB73D877-2CBB-4DE5-B43F-E7ED09E7BC68}" destId="{5EBAC2F4-3A96-4E64-B9BD-0DE4940B1993}" srcOrd="1" destOrd="0" presId="urn:microsoft.com/office/officeart/2018/2/layout/IconVerticalSolidList"/>
    <dgm:cxn modelId="{33ABAEF4-BBBC-41F5-9C24-654B8113CE1D}" type="presParOf" srcId="{BB73D877-2CBB-4DE5-B43F-E7ED09E7BC68}" destId="{C1AF281D-8FD2-4684-AD0D-E75BE92DC8EB}" srcOrd="2" destOrd="0" presId="urn:microsoft.com/office/officeart/2018/2/layout/IconVerticalSolidList"/>
    <dgm:cxn modelId="{6B4FDF0D-4C00-49CD-9014-8E28921BB439}" type="presParOf" srcId="{BB73D877-2CBB-4DE5-B43F-E7ED09E7BC68}" destId="{4F1C1770-08C8-44A5-9590-93D122280BBE}" srcOrd="3" destOrd="0" presId="urn:microsoft.com/office/officeart/2018/2/layout/IconVerticalSolidList"/>
    <dgm:cxn modelId="{06E39F7F-73B1-443F-BAAB-2C8F2C48F95E}" type="presParOf" srcId="{B401C8D2-7684-4C14-8921-D11C58E62226}" destId="{FC1E9F3F-B39D-4E2E-A5BA-906811547FD8}" srcOrd="3" destOrd="0" presId="urn:microsoft.com/office/officeart/2018/2/layout/IconVerticalSolidList"/>
    <dgm:cxn modelId="{CE80516B-3C99-46F4-8C93-C7784F6586E5}" type="presParOf" srcId="{B401C8D2-7684-4C14-8921-D11C58E62226}" destId="{DC448F3E-0EC8-4D4A-8178-67AEFCCD9D21}" srcOrd="4" destOrd="0" presId="urn:microsoft.com/office/officeart/2018/2/layout/IconVerticalSolidList"/>
    <dgm:cxn modelId="{3E587E19-5783-45BB-8FA2-346A51F21726}" type="presParOf" srcId="{DC448F3E-0EC8-4D4A-8178-67AEFCCD9D21}" destId="{C3F041E9-F6A7-403A-8C92-CDF9C101BF4D}" srcOrd="0" destOrd="0" presId="urn:microsoft.com/office/officeart/2018/2/layout/IconVerticalSolidList"/>
    <dgm:cxn modelId="{D1E8BA7A-F3B1-4DDD-901C-A735E7CC5D10}" type="presParOf" srcId="{DC448F3E-0EC8-4D4A-8178-67AEFCCD9D21}" destId="{93F1D73B-A29A-4628-A437-D32B1DA4554C}" srcOrd="1" destOrd="0" presId="urn:microsoft.com/office/officeart/2018/2/layout/IconVerticalSolidList"/>
    <dgm:cxn modelId="{48DB1839-77F9-49FF-95DE-03AB93811CEC}" type="presParOf" srcId="{DC448F3E-0EC8-4D4A-8178-67AEFCCD9D21}" destId="{F90B9E0A-08BF-473B-885A-26D395ABBCEA}" srcOrd="2" destOrd="0" presId="urn:microsoft.com/office/officeart/2018/2/layout/IconVerticalSolidList"/>
    <dgm:cxn modelId="{4A6D8002-C671-4090-8635-6880F9BDCE13}" type="presParOf" srcId="{DC448F3E-0EC8-4D4A-8178-67AEFCCD9D21}" destId="{6F244BB5-35AF-4F2E-BA8A-9CA06B168EDE}" srcOrd="3" destOrd="0" presId="urn:microsoft.com/office/officeart/2018/2/layout/IconVerticalSolidList"/>
    <dgm:cxn modelId="{22DDF2D9-65CF-41E7-80C3-6DDA5D6B8E99}" type="presParOf" srcId="{B401C8D2-7684-4C14-8921-D11C58E62226}" destId="{5E0F9C2C-63E8-4759-98BB-8D7FB3E92C72}" srcOrd="5" destOrd="0" presId="urn:microsoft.com/office/officeart/2018/2/layout/IconVerticalSolidList"/>
    <dgm:cxn modelId="{4B2903B6-2165-4989-8ECE-93D2283FFD51}" type="presParOf" srcId="{B401C8D2-7684-4C14-8921-D11C58E62226}" destId="{00DDA64C-DFD7-4E2E-BFF8-E9C6ED38DCE8}" srcOrd="6" destOrd="0" presId="urn:microsoft.com/office/officeart/2018/2/layout/IconVerticalSolidList"/>
    <dgm:cxn modelId="{84BD082D-E1C8-4147-91B7-C9399A12022E}" type="presParOf" srcId="{00DDA64C-DFD7-4E2E-BFF8-E9C6ED38DCE8}" destId="{BC3479AA-27C6-4F4D-97BA-72CA50D3F162}" srcOrd="0" destOrd="0" presId="urn:microsoft.com/office/officeart/2018/2/layout/IconVerticalSolidList"/>
    <dgm:cxn modelId="{65980220-77E5-44F0-9822-7A673FC72EFF}" type="presParOf" srcId="{00DDA64C-DFD7-4E2E-BFF8-E9C6ED38DCE8}" destId="{E02B4D63-A324-4668-8AD4-8097ED5A5D63}" srcOrd="1" destOrd="0" presId="urn:microsoft.com/office/officeart/2018/2/layout/IconVerticalSolidList"/>
    <dgm:cxn modelId="{2E68AAA2-8A9D-4AFD-BCB7-6B353956A8A5}" type="presParOf" srcId="{00DDA64C-DFD7-4E2E-BFF8-E9C6ED38DCE8}" destId="{F0122F27-D2A2-405F-B9CF-4FC52F9F8437}" srcOrd="2" destOrd="0" presId="urn:microsoft.com/office/officeart/2018/2/layout/IconVerticalSolidList"/>
    <dgm:cxn modelId="{5784B5F2-5A53-436C-8251-901F60282B70}" type="presParOf" srcId="{00DDA64C-DFD7-4E2E-BFF8-E9C6ED38DCE8}" destId="{EAA03F5D-C628-4D65-A0AC-626B5EC25B47}" srcOrd="3" destOrd="0" presId="urn:microsoft.com/office/officeart/2018/2/layout/IconVerticalSolidList"/>
    <dgm:cxn modelId="{336A6B16-B136-4D2F-BA90-44FAE05FE303}" type="presParOf" srcId="{B401C8D2-7684-4C14-8921-D11C58E62226}" destId="{948356E3-E287-4878-BB31-372E2FFD6EFA}" srcOrd="7" destOrd="0" presId="urn:microsoft.com/office/officeart/2018/2/layout/IconVerticalSolidList"/>
    <dgm:cxn modelId="{E534515E-94F7-4369-B49A-585544E36E36}" type="presParOf" srcId="{B401C8D2-7684-4C14-8921-D11C58E62226}" destId="{80BEF369-6F63-4142-96BD-EBBB7C0CE39B}" srcOrd="8" destOrd="0" presId="urn:microsoft.com/office/officeart/2018/2/layout/IconVerticalSolidList"/>
    <dgm:cxn modelId="{FCB23669-F60D-47A7-BC50-D605E8CCFFD1}" type="presParOf" srcId="{80BEF369-6F63-4142-96BD-EBBB7C0CE39B}" destId="{8B452D12-1E72-4418-A606-D7251F51289C}" srcOrd="0" destOrd="0" presId="urn:microsoft.com/office/officeart/2018/2/layout/IconVerticalSolidList"/>
    <dgm:cxn modelId="{928C4930-E9E0-4864-A00F-9E5F823302F3}" type="presParOf" srcId="{80BEF369-6F63-4142-96BD-EBBB7C0CE39B}" destId="{AAA9551D-B905-499A-BBF8-EAD0C6E1499E}" srcOrd="1" destOrd="0" presId="urn:microsoft.com/office/officeart/2018/2/layout/IconVerticalSolidList"/>
    <dgm:cxn modelId="{869211A3-A929-41D6-984E-A252C29B78DC}" type="presParOf" srcId="{80BEF369-6F63-4142-96BD-EBBB7C0CE39B}" destId="{0CD60DF2-B1F0-4397-9B62-8B17715F730D}" srcOrd="2" destOrd="0" presId="urn:microsoft.com/office/officeart/2018/2/layout/IconVerticalSolidList"/>
    <dgm:cxn modelId="{022907D3-0A92-44B7-93BF-DBE372BDD903}" type="presParOf" srcId="{80BEF369-6F63-4142-96BD-EBBB7C0CE39B}" destId="{3654C263-0970-48F8-A700-6E7758CAA2C3}"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8DF0F43-F305-48A4-A2E6-5D56D079EE16}"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4D13D70E-9FC5-4FE9-8187-17A841CDC26A}">
      <dgm:prSet/>
      <dgm:spPr/>
      <dgm:t>
        <a:bodyPr/>
        <a:lstStyle/>
        <a:p>
          <a:pPr>
            <a:lnSpc>
              <a:spcPct val="100000"/>
            </a:lnSpc>
          </a:pPr>
          <a:r>
            <a:rPr lang="en-GB"/>
            <a:t>Data modelling involves a similar idea.</a:t>
          </a:r>
          <a:endParaRPr lang="en-US"/>
        </a:p>
      </dgm:t>
    </dgm:pt>
    <dgm:pt modelId="{51DC73A8-E1E0-489D-9D52-473E2F89E619}" type="parTrans" cxnId="{5B724928-5C80-4AD9-9E14-110C7BE11D8E}">
      <dgm:prSet/>
      <dgm:spPr/>
      <dgm:t>
        <a:bodyPr/>
        <a:lstStyle/>
        <a:p>
          <a:endParaRPr lang="en-US"/>
        </a:p>
      </dgm:t>
    </dgm:pt>
    <dgm:pt modelId="{E436519C-B0B2-467A-8747-1F6C8A9E800C}" type="sibTrans" cxnId="{5B724928-5C80-4AD9-9E14-110C7BE11D8E}">
      <dgm:prSet/>
      <dgm:spPr/>
      <dgm:t>
        <a:bodyPr/>
        <a:lstStyle/>
        <a:p>
          <a:endParaRPr lang="en-US"/>
        </a:p>
      </dgm:t>
    </dgm:pt>
    <dgm:pt modelId="{0DBC4062-8E4C-43DF-8A4A-88A1AAEBFC99}">
      <dgm:prSet/>
      <dgm:spPr/>
      <dgm:t>
        <a:bodyPr/>
        <a:lstStyle/>
        <a:p>
          <a:pPr>
            <a:lnSpc>
              <a:spcPct val="100000"/>
            </a:lnSpc>
          </a:pPr>
          <a:r>
            <a:rPr lang="en-GB" dirty="0"/>
            <a:t>This involves creating a mathematical simulation of a data process.</a:t>
          </a:r>
          <a:endParaRPr lang="en-US" dirty="0"/>
        </a:p>
      </dgm:t>
    </dgm:pt>
    <dgm:pt modelId="{BD77FBD2-A1F4-4FE5-941A-F6E69EFD0074}" type="parTrans" cxnId="{22D7498F-43F8-4732-A47F-9D3E923885C9}">
      <dgm:prSet/>
      <dgm:spPr/>
      <dgm:t>
        <a:bodyPr/>
        <a:lstStyle/>
        <a:p>
          <a:endParaRPr lang="en-US"/>
        </a:p>
      </dgm:t>
    </dgm:pt>
    <dgm:pt modelId="{7DD44035-EDAD-4D8C-B7DD-A404B821FF34}" type="sibTrans" cxnId="{22D7498F-43F8-4732-A47F-9D3E923885C9}">
      <dgm:prSet/>
      <dgm:spPr/>
      <dgm:t>
        <a:bodyPr/>
        <a:lstStyle/>
        <a:p>
          <a:endParaRPr lang="en-US"/>
        </a:p>
      </dgm:t>
    </dgm:pt>
    <dgm:pt modelId="{EBF6C7D4-DBF4-4CB4-88E7-FAA972F44774}">
      <dgm:prSet/>
      <dgm:spPr/>
      <dgm:t>
        <a:bodyPr/>
        <a:lstStyle/>
        <a:p>
          <a:pPr>
            <a:lnSpc>
              <a:spcPct val="100000"/>
            </a:lnSpc>
          </a:pPr>
          <a:r>
            <a:rPr lang="en-GB" dirty="0"/>
            <a:t>The Data Model will take input data, change it in some way, and give an output.</a:t>
          </a:r>
          <a:endParaRPr lang="en-US" dirty="0"/>
        </a:p>
      </dgm:t>
    </dgm:pt>
    <dgm:pt modelId="{5FFF2B90-1EB0-463A-9238-DECB56E824B7}" type="parTrans" cxnId="{0A6F2CDC-8680-428E-9361-A04BFC77DCA9}">
      <dgm:prSet/>
      <dgm:spPr/>
      <dgm:t>
        <a:bodyPr/>
        <a:lstStyle/>
        <a:p>
          <a:endParaRPr lang="en-US"/>
        </a:p>
      </dgm:t>
    </dgm:pt>
    <dgm:pt modelId="{11AFE336-6589-4F47-AB49-4C53597E636C}" type="sibTrans" cxnId="{0A6F2CDC-8680-428E-9361-A04BFC77DCA9}">
      <dgm:prSet/>
      <dgm:spPr/>
      <dgm:t>
        <a:bodyPr/>
        <a:lstStyle/>
        <a:p>
          <a:endParaRPr lang="en-US"/>
        </a:p>
      </dgm:t>
    </dgm:pt>
    <dgm:pt modelId="{660D628F-440A-4F6F-919E-02D8DEE312F3}">
      <dgm:prSet/>
      <dgm:spPr/>
      <dgm:t>
        <a:bodyPr/>
        <a:lstStyle/>
        <a:p>
          <a:pPr>
            <a:lnSpc>
              <a:spcPct val="100000"/>
            </a:lnSpc>
          </a:pPr>
          <a:r>
            <a:rPr lang="en-GB" dirty="0"/>
            <a:t>Data models are usually created in Spreadsheets e.g., Excel, LibreOffice Calc or Google Sheets.</a:t>
          </a:r>
          <a:endParaRPr lang="en-US" dirty="0"/>
        </a:p>
      </dgm:t>
    </dgm:pt>
    <dgm:pt modelId="{AA968349-5612-4734-92B4-A4E6F49410E5}" type="parTrans" cxnId="{4DD3B20F-196B-4550-B3C1-9CCA18A0FC01}">
      <dgm:prSet/>
      <dgm:spPr/>
      <dgm:t>
        <a:bodyPr/>
        <a:lstStyle/>
        <a:p>
          <a:endParaRPr lang="en-US"/>
        </a:p>
      </dgm:t>
    </dgm:pt>
    <dgm:pt modelId="{7F242D0B-7928-4884-BA30-CAE7A0F14220}" type="sibTrans" cxnId="{4DD3B20F-196B-4550-B3C1-9CCA18A0FC01}">
      <dgm:prSet/>
      <dgm:spPr/>
      <dgm:t>
        <a:bodyPr/>
        <a:lstStyle/>
        <a:p>
          <a:endParaRPr lang="en-US"/>
        </a:p>
      </dgm:t>
    </dgm:pt>
    <dgm:pt modelId="{377CFD30-86DE-43CB-BE60-DD6F044E8B08}">
      <dgm:prSet/>
      <dgm:spPr/>
      <dgm:t>
        <a:bodyPr/>
        <a:lstStyle/>
        <a:p>
          <a:pPr>
            <a:lnSpc>
              <a:spcPct val="100000"/>
            </a:lnSpc>
          </a:pPr>
          <a:r>
            <a:rPr lang="en-GB" dirty="0"/>
            <a:t>They can be used for a range of subjects including Engineering, Business, Science and Economics.</a:t>
          </a:r>
          <a:endParaRPr lang="en-US" dirty="0"/>
        </a:p>
      </dgm:t>
    </dgm:pt>
    <dgm:pt modelId="{20749C0D-06FD-4ED5-A3B8-DA86B93B1BD7}" type="parTrans" cxnId="{233889D9-472A-43CB-8F5D-37794EE4C675}">
      <dgm:prSet/>
      <dgm:spPr/>
      <dgm:t>
        <a:bodyPr/>
        <a:lstStyle/>
        <a:p>
          <a:endParaRPr lang="en-US"/>
        </a:p>
      </dgm:t>
    </dgm:pt>
    <dgm:pt modelId="{7A9B1E06-B8E0-4E35-BF02-FC9A88995716}" type="sibTrans" cxnId="{233889D9-472A-43CB-8F5D-37794EE4C675}">
      <dgm:prSet/>
      <dgm:spPr/>
      <dgm:t>
        <a:bodyPr/>
        <a:lstStyle/>
        <a:p>
          <a:endParaRPr lang="en-US"/>
        </a:p>
      </dgm:t>
    </dgm:pt>
    <dgm:pt modelId="{8E10E519-1463-40E9-82C0-07E1193CF773}" type="pres">
      <dgm:prSet presAssocID="{E8DF0F43-F305-48A4-A2E6-5D56D079EE16}" presName="root" presStyleCnt="0">
        <dgm:presLayoutVars>
          <dgm:dir/>
          <dgm:resizeHandles val="exact"/>
        </dgm:presLayoutVars>
      </dgm:prSet>
      <dgm:spPr/>
    </dgm:pt>
    <dgm:pt modelId="{93B4430E-D589-4F13-8EB7-174877D82EE7}" type="pres">
      <dgm:prSet presAssocID="{4D13D70E-9FC5-4FE9-8187-17A841CDC26A}" presName="compNode" presStyleCnt="0"/>
      <dgm:spPr/>
    </dgm:pt>
    <dgm:pt modelId="{820D76C7-A035-4A2B-8ECD-4101D6F4551C}" type="pres">
      <dgm:prSet presAssocID="{4D13D70E-9FC5-4FE9-8187-17A841CDC26A}" presName="bgRect" presStyleLbl="bgShp" presStyleIdx="0" presStyleCnt="5"/>
      <dgm:spPr/>
    </dgm:pt>
    <dgm:pt modelId="{07495BA3-9333-40A8-B187-A639573A87F1}" type="pres">
      <dgm:prSet presAssocID="{4D13D70E-9FC5-4FE9-8187-17A841CDC26A}"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atabase"/>
        </a:ext>
      </dgm:extLst>
    </dgm:pt>
    <dgm:pt modelId="{BC87178C-DD37-471D-9129-7223035E7AF0}" type="pres">
      <dgm:prSet presAssocID="{4D13D70E-9FC5-4FE9-8187-17A841CDC26A}" presName="spaceRect" presStyleCnt="0"/>
      <dgm:spPr/>
    </dgm:pt>
    <dgm:pt modelId="{3445BA5C-AC41-4F90-83A0-E74D1F588906}" type="pres">
      <dgm:prSet presAssocID="{4D13D70E-9FC5-4FE9-8187-17A841CDC26A}" presName="parTx" presStyleLbl="revTx" presStyleIdx="0" presStyleCnt="5">
        <dgm:presLayoutVars>
          <dgm:chMax val="0"/>
          <dgm:chPref val="0"/>
        </dgm:presLayoutVars>
      </dgm:prSet>
      <dgm:spPr/>
    </dgm:pt>
    <dgm:pt modelId="{553D13D9-E101-4FE9-A493-085F5F425FE2}" type="pres">
      <dgm:prSet presAssocID="{E436519C-B0B2-467A-8747-1F6C8A9E800C}" presName="sibTrans" presStyleCnt="0"/>
      <dgm:spPr/>
    </dgm:pt>
    <dgm:pt modelId="{0A886C12-3D0F-4F20-A1A4-E292C5F9CBDD}" type="pres">
      <dgm:prSet presAssocID="{0DBC4062-8E4C-43DF-8A4A-88A1AAEBFC99}" presName="compNode" presStyleCnt="0"/>
      <dgm:spPr/>
    </dgm:pt>
    <dgm:pt modelId="{5E2ECC37-A307-450D-AE18-299A8A79EFC1}" type="pres">
      <dgm:prSet presAssocID="{0DBC4062-8E4C-43DF-8A4A-88A1AAEBFC99}" presName="bgRect" presStyleLbl="bgShp" presStyleIdx="1" presStyleCnt="5"/>
      <dgm:spPr/>
    </dgm:pt>
    <dgm:pt modelId="{D0E7CE8A-F6B9-4146-B303-6CAF92FC4E58}" type="pres">
      <dgm:prSet presAssocID="{0DBC4062-8E4C-43DF-8A4A-88A1AAEBFC99}"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rogrammer"/>
        </a:ext>
      </dgm:extLst>
    </dgm:pt>
    <dgm:pt modelId="{9EDE165F-1F42-43EB-B636-DBD155D2F7D0}" type="pres">
      <dgm:prSet presAssocID="{0DBC4062-8E4C-43DF-8A4A-88A1AAEBFC99}" presName="spaceRect" presStyleCnt="0"/>
      <dgm:spPr/>
    </dgm:pt>
    <dgm:pt modelId="{A3186695-9982-431C-88AB-D106814CEE0B}" type="pres">
      <dgm:prSet presAssocID="{0DBC4062-8E4C-43DF-8A4A-88A1AAEBFC99}" presName="parTx" presStyleLbl="revTx" presStyleIdx="1" presStyleCnt="5">
        <dgm:presLayoutVars>
          <dgm:chMax val="0"/>
          <dgm:chPref val="0"/>
        </dgm:presLayoutVars>
      </dgm:prSet>
      <dgm:spPr/>
    </dgm:pt>
    <dgm:pt modelId="{72CA2E5C-3774-484B-8596-35CFEE079337}" type="pres">
      <dgm:prSet presAssocID="{7DD44035-EDAD-4D8C-B7DD-A404B821FF34}" presName="sibTrans" presStyleCnt="0"/>
      <dgm:spPr/>
    </dgm:pt>
    <dgm:pt modelId="{C5A4262B-01AF-495E-AA65-95B1393F5053}" type="pres">
      <dgm:prSet presAssocID="{EBF6C7D4-DBF4-4CB4-88E7-FAA972F44774}" presName="compNode" presStyleCnt="0"/>
      <dgm:spPr/>
    </dgm:pt>
    <dgm:pt modelId="{8FC62E13-6C62-419A-8055-F81425191185}" type="pres">
      <dgm:prSet presAssocID="{EBF6C7D4-DBF4-4CB4-88E7-FAA972F44774}" presName="bgRect" presStyleLbl="bgShp" presStyleIdx="2" presStyleCnt="5"/>
      <dgm:spPr/>
    </dgm:pt>
    <dgm:pt modelId="{D3A7D9B1-6B2F-4676-BEFF-F4E0C15FD798}" type="pres">
      <dgm:prSet presAssocID="{EBF6C7D4-DBF4-4CB4-88E7-FAA972F44774}"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Flowchart"/>
        </a:ext>
      </dgm:extLst>
    </dgm:pt>
    <dgm:pt modelId="{D2DBDCFE-CD1F-43F2-8F6D-B4C79ED15399}" type="pres">
      <dgm:prSet presAssocID="{EBF6C7D4-DBF4-4CB4-88E7-FAA972F44774}" presName="spaceRect" presStyleCnt="0"/>
      <dgm:spPr/>
    </dgm:pt>
    <dgm:pt modelId="{70CE69E4-4B7E-4452-A407-A653483005E4}" type="pres">
      <dgm:prSet presAssocID="{EBF6C7D4-DBF4-4CB4-88E7-FAA972F44774}" presName="parTx" presStyleLbl="revTx" presStyleIdx="2" presStyleCnt="5">
        <dgm:presLayoutVars>
          <dgm:chMax val="0"/>
          <dgm:chPref val="0"/>
        </dgm:presLayoutVars>
      </dgm:prSet>
      <dgm:spPr/>
    </dgm:pt>
    <dgm:pt modelId="{503E072C-E624-4178-8D30-AF55653C3ADE}" type="pres">
      <dgm:prSet presAssocID="{11AFE336-6589-4F47-AB49-4C53597E636C}" presName="sibTrans" presStyleCnt="0"/>
      <dgm:spPr/>
    </dgm:pt>
    <dgm:pt modelId="{1BD4C286-A1F6-4C19-A4E9-9E121E6FEDD1}" type="pres">
      <dgm:prSet presAssocID="{660D628F-440A-4F6F-919E-02D8DEE312F3}" presName="compNode" presStyleCnt="0"/>
      <dgm:spPr/>
    </dgm:pt>
    <dgm:pt modelId="{A396220A-C216-4DE1-BF5D-2146B5D8E669}" type="pres">
      <dgm:prSet presAssocID="{660D628F-440A-4F6F-919E-02D8DEE312F3}" presName="bgRect" presStyleLbl="bgShp" presStyleIdx="3" presStyleCnt="5"/>
      <dgm:spPr/>
    </dgm:pt>
    <dgm:pt modelId="{627EECFD-E4C1-42AB-9F14-6DE095D2DA60}" type="pres">
      <dgm:prSet presAssocID="{660D628F-440A-4F6F-919E-02D8DEE312F3}"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Table"/>
        </a:ext>
      </dgm:extLst>
    </dgm:pt>
    <dgm:pt modelId="{E2ABDB96-BDD6-4BCA-A5FB-0EDF1A086FE3}" type="pres">
      <dgm:prSet presAssocID="{660D628F-440A-4F6F-919E-02D8DEE312F3}" presName="spaceRect" presStyleCnt="0"/>
      <dgm:spPr/>
    </dgm:pt>
    <dgm:pt modelId="{7F0D9CC8-1FB8-476F-8FE1-03CD2AB18660}" type="pres">
      <dgm:prSet presAssocID="{660D628F-440A-4F6F-919E-02D8DEE312F3}" presName="parTx" presStyleLbl="revTx" presStyleIdx="3" presStyleCnt="5">
        <dgm:presLayoutVars>
          <dgm:chMax val="0"/>
          <dgm:chPref val="0"/>
        </dgm:presLayoutVars>
      </dgm:prSet>
      <dgm:spPr/>
    </dgm:pt>
    <dgm:pt modelId="{415C53AB-1C9F-4FA3-8F6C-7E850DC5929A}" type="pres">
      <dgm:prSet presAssocID="{7F242D0B-7928-4884-BA30-CAE7A0F14220}" presName="sibTrans" presStyleCnt="0"/>
      <dgm:spPr/>
    </dgm:pt>
    <dgm:pt modelId="{3567564D-7B9F-43B4-B6F9-1F6B8ABB6E4E}" type="pres">
      <dgm:prSet presAssocID="{377CFD30-86DE-43CB-BE60-DD6F044E8B08}" presName="compNode" presStyleCnt="0"/>
      <dgm:spPr/>
    </dgm:pt>
    <dgm:pt modelId="{6F555747-0CD0-42A4-A026-B302E2DCD676}" type="pres">
      <dgm:prSet presAssocID="{377CFD30-86DE-43CB-BE60-DD6F044E8B08}" presName="bgRect" presStyleLbl="bgShp" presStyleIdx="4" presStyleCnt="5"/>
      <dgm:spPr/>
    </dgm:pt>
    <dgm:pt modelId="{F390E7E3-E08F-4FC1-BE08-D00E79FAC91F}" type="pres">
      <dgm:prSet presAssocID="{377CFD30-86DE-43CB-BE60-DD6F044E8B08}"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Processor"/>
        </a:ext>
      </dgm:extLst>
    </dgm:pt>
    <dgm:pt modelId="{C69A0BFA-4E11-41BB-8D54-C0E7A3E71B66}" type="pres">
      <dgm:prSet presAssocID="{377CFD30-86DE-43CB-BE60-DD6F044E8B08}" presName="spaceRect" presStyleCnt="0"/>
      <dgm:spPr/>
    </dgm:pt>
    <dgm:pt modelId="{1A23F71D-4CF6-4E55-8783-C6826797B414}" type="pres">
      <dgm:prSet presAssocID="{377CFD30-86DE-43CB-BE60-DD6F044E8B08}" presName="parTx" presStyleLbl="revTx" presStyleIdx="4" presStyleCnt="5">
        <dgm:presLayoutVars>
          <dgm:chMax val="0"/>
          <dgm:chPref val="0"/>
        </dgm:presLayoutVars>
      </dgm:prSet>
      <dgm:spPr/>
    </dgm:pt>
  </dgm:ptLst>
  <dgm:cxnLst>
    <dgm:cxn modelId="{4DD3B20F-196B-4550-B3C1-9CCA18A0FC01}" srcId="{E8DF0F43-F305-48A4-A2E6-5D56D079EE16}" destId="{660D628F-440A-4F6F-919E-02D8DEE312F3}" srcOrd="3" destOrd="0" parTransId="{AA968349-5612-4734-92B4-A4E6F49410E5}" sibTransId="{7F242D0B-7928-4884-BA30-CAE7A0F14220}"/>
    <dgm:cxn modelId="{82B47E1D-78C0-4BF4-A4C1-4E3EFE5A3825}" type="presOf" srcId="{4D13D70E-9FC5-4FE9-8187-17A841CDC26A}" destId="{3445BA5C-AC41-4F90-83A0-E74D1F588906}" srcOrd="0" destOrd="0" presId="urn:microsoft.com/office/officeart/2018/2/layout/IconVerticalSolidList"/>
    <dgm:cxn modelId="{5B724928-5C80-4AD9-9E14-110C7BE11D8E}" srcId="{E8DF0F43-F305-48A4-A2E6-5D56D079EE16}" destId="{4D13D70E-9FC5-4FE9-8187-17A841CDC26A}" srcOrd="0" destOrd="0" parTransId="{51DC73A8-E1E0-489D-9D52-473E2F89E619}" sibTransId="{E436519C-B0B2-467A-8747-1F6C8A9E800C}"/>
    <dgm:cxn modelId="{382BB580-4B4F-4C75-8140-9A9C2B07F13A}" type="presOf" srcId="{660D628F-440A-4F6F-919E-02D8DEE312F3}" destId="{7F0D9CC8-1FB8-476F-8FE1-03CD2AB18660}" srcOrd="0" destOrd="0" presId="urn:microsoft.com/office/officeart/2018/2/layout/IconVerticalSolidList"/>
    <dgm:cxn modelId="{A5881081-4486-433B-86A6-A6B46B3E30BA}" type="presOf" srcId="{377CFD30-86DE-43CB-BE60-DD6F044E8B08}" destId="{1A23F71D-4CF6-4E55-8783-C6826797B414}" srcOrd="0" destOrd="0" presId="urn:microsoft.com/office/officeart/2018/2/layout/IconVerticalSolidList"/>
    <dgm:cxn modelId="{F2C44E82-1F03-403B-AC7D-619EB0285035}" type="presOf" srcId="{E8DF0F43-F305-48A4-A2E6-5D56D079EE16}" destId="{8E10E519-1463-40E9-82C0-07E1193CF773}" srcOrd="0" destOrd="0" presId="urn:microsoft.com/office/officeart/2018/2/layout/IconVerticalSolidList"/>
    <dgm:cxn modelId="{6FB65F8E-53F5-4585-941A-0B8FAB601191}" type="presOf" srcId="{EBF6C7D4-DBF4-4CB4-88E7-FAA972F44774}" destId="{70CE69E4-4B7E-4452-A407-A653483005E4}" srcOrd="0" destOrd="0" presId="urn:microsoft.com/office/officeart/2018/2/layout/IconVerticalSolidList"/>
    <dgm:cxn modelId="{22D7498F-43F8-4732-A47F-9D3E923885C9}" srcId="{E8DF0F43-F305-48A4-A2E6-5D56D079EE16}" destId="{0DBC4062-8E4C-43DF-8A4A-88A1AAEBFC99}" srcOrd="1" destOrd="0" parTransId="{BD77FBD2-A1F4-4FE5-941A-F6E69EFD0074}" sibTransId="{7DD44035-EDAD-4D8C-B7DD-A404B821FF34}"/>
    <dgm:cxn modelId="{233889D9-472A-43CB-8F5D-37794EE4C675}" srcId="{E8DF0F43-F305-48A4-A2E6-5D56D079EE16}" destId="{377CFD30-86DE-43CB-BE60-DD6F044E8B08}" srcOrd="4" destOrd="0" parTransId="{20749C0D-06FD-4ED5-A3B8-DA86B93B1BD7}" sibTransId="{7A9B1E06-B8E0-4E35-BF02-FC9A88995716}"/>
    <dgm:cxn modelId="{0A6F2CDC-8680-428E-9361-A04BFC77DCA9}" srcId="{E8DF0F43-F305-48A4-A2E6-5D56D079EE16}" destId="{EBF6C7D4-DBF4-4CB4-88E7-FAA972F44774}" srcOrd="2" destOrd="0" parTransId="{5FFF2B90-1EB0-463A-9238-DECB56E824B7}" sibTransId="{11AFE336-6589-4F47-AB49-4C53597E636C}"/>
    <dgm:cxn modelId="{EF2F28FD-9FE4-4AC5-8462-82D3A1C0D909}" type="presOf" srcId="{0DBC4062-8E4C-43DF-8A4A-88A1AAEBFC99}" destId="{A3186695-9982-431C-88AB-D106814CEE0B}" srcOrd="0" destOrd="0" presId="urn:microsoft.com/office/officeart/2018/2/layout/IconVerticalSolidList"/>
    <dgm:cxn modelId="{C78AC107-7145-492A-8D71-B7E9A495F767}" type="presParOf" srcId="{8E10E519-1463-40E9-82C0-07E1193CF773}" destId="{93B4430E-D589-4F13-8EB7-174877D82EE7}" srcOrd="0" destOrd="0" presId="urn:microsoft.com/office/officeart/2018/2/layout/IconVerticalSolidList"/>
    <dgm:cxn modelId="{D707A34A-66AF-4334-AFF4-B34BB7752059}" type="presParOf" srcId="{93B4430E-D589-4F13-8EB7-174877D82EE7}" destId="{820D76C7-A035-4A2B-8ECD-4101D6F4551C}" srcOrd="0" destOrd="0" presId="urn:microsoft.com/office/officeart/2018/2/layout/IconVerticalSolidList"/>
    <dgm:cxn modelId="{994F105D-11B9-4A5C-A25E-27E8E1F90C46}" type="presParOf" srcId="{93B4430E-D589-4F13-8EB7-174877D82EE7}" destId="{07495BA3-9333-40A8-B187-A639573A87F1}" srcOrd="1" destOrd="0" presId="urn:microsoft.com/office/officeart/2018/2/layout/IconVerticalSolidList"/>
    <dgm:cxn modelId="{7D1ACD98-9154-4B25-9C6D-044EA5AC60F3}" type="presParOf" srcId="{93B4430E-D589-4F13-8EB7-174877D82EE7}" destId="{BC87178C-DD37-471D-9129-7223035E7AF0}" srcOrd="2" destOrd="0" presId="urn:microsoft.com/office/officeart/2018/2/layout/IconVerticalSolidList"/>
    <dgm:cxn modelId="{A27C2E26-856A-428B-A43C-96FA9DBE3724}" type="presParOf" srcId="{93B4430E-D589-4F13-8EB7-174877D82EE7}" destId="{3445BA5C-AC41-4F90-83A0-E74D1F588906}" srcOrd="3" destOrd="0" presId="urn:microsoft.com/office/officeart/2018/2/layout/IconVerticalSolidList"/>
    <dgm:cxn modelId="{5F1A8D6C-032E-4A1E-8BD5-4C5C150C8941}" type="presParOf" srcId="{8E10E519-1463-40E9-82C0-07E1193CF773}" destId="{553D13D9-E101-4FE9-A493-085F5F425FE2}" srcOrd="1" destOrd="0" presId="urn:microsoft.com/office/officeart/2018/2/layout/IconVerticalSolidList"/>
    <dgm:cxn modelId="{5C50C3CB-AB4A-4E38-A0A3-5973009646D6}" type="presParOf" srcId="{8E10E519-1463-40E9-82C0-07E1193CF773}" destId="{0A886C12-3D0F-4F20-A1A4-E292C5F9CBDD}" srcOrd="2" destOrd="0" presId="urn:microsoft.com/office/officeart/2018/2/layout/IconVerticalSolidList"/>
    <dgm:cxn modelId="{4E63FD8F-A99D-46F0-A4B1-4C852E16E333}" type="presParOf" srcId="{0A886C12-3D0F-4F20-A1A4-E292C5F9CBDD}" destId="{5E2ECC37-A307-450D-AE18-299A8A79EFC1}" srcOrd="0" destOrd="0" presId="urn:microsoft.com/office/officeart/2018/2/layout/IconVerticalSolidList"/>
    <dgm:cxn modelId="{9409ED84-3B76-43C6-936E-E83EC9335FFA}" type="presParOf" srcId="{0A886C12-3D0F-4F20-A1A4-E292C5F9CBDD}" destId="{D0E7CE8A-F6B9-4146-B303-6CAF92FC4E58}" srcOrd="1" destOrd="0" presId="urn:microsoft.com/office/officeart/2018/2/layout/IconVerticalSolidList"/>
    <dgm:cxn modelId="{4741D596-F3F4-4EA3-ADD1-BD4A29349E91}" type="presParOf" srcId="{0A886C12-3D0F-4F20-A1A4-E292C5F9CBDD}" destId="{9EDE165F-1F42-43EB-B636-DBD155D2F7D0}" srcOrd="2" destOrd="0" presId="urn:microsoft.com/office/officeart/2018/2/layout/IconVerticalSolidList"/>
    <dgm:cxn modelId="{D2081556-7057-46FA-9EB6-89B1F4B6D6BC}" type="presParOf" srcId="{0A886C12-3D0F-4F20-A1A4-E292C5F9CBDD}" destId="{A3186695-9982-431C-88AB-D106814CEE0B}" srcOrd="3" destOrd="0" presId="urn:microsoft.com/office/officeart/2018/2/layout/IconVerticalSolidList"/>
    <dgm:cxn modelId="{944EDAB6-9CB6-4092-8B3E-B119974B4BE8}" type="presParOf" srcId="{8E10E519-1463-40E9-82C0-07E1193CF773}" destId="{72CA2E5C-3774-484B-8596-35CFEE079337}" srcOrd="3" destOrd="0" presId="urn:microsoft.com/office/officeart/2018/2/layout/IconVerticalSolidList"/>
    <dgm:cxn modelId="{F9B51FD7-0559-4E56-B5C6-2DFB904BB018}" type="presParOf" srcId="{8E10E519-1463-40E9-82C0-07E1193CF773}" destId="{C5A4262B-01AF-495E-AA65-95B1393F5053}" srcOrd="4" destOrd="0" presId="urn:microsoft.com/office/officeart/2018/2/layout/IconVerticalSolidList"/>
    <dgm:cxn modelId="{18E03903-C900-44AF-BE85-F9DC1DA18481}" type="presParOf" srcId="{C5A4262B-01AF-495E-AA65-95B1393F5053}" destId="{8FC62E13-6C62-419A-8055-F81425191185}" srcOrd="0" destOrd="0" presId="urn:microsoft.com/office/officeart/2018/2/layout/IconVerticalSolidList"/>
    <dgm:cxn modelId="{0854C516-6BB1-4346-A4E4-991CAE411C79}" type="presParOf" srcId="{C5A4262B-01AF-495E-AA65-95B1393F5053}" destId="{D3A7D9B1-6B2F-4676-BEFF-F4E0C15FD798}" srcOrd="1" destOrd="0" presId="urn:microsoft.com/office/officeart/2018/2/layout/IconVerticalSolidList"/>
    <dgm:cxn modelId="{415E2366-113A-4E9E-9E34-A6BE9084EB87}" type="presParOf" srcId="{C5A4262B-01AF-495E-AA65-95B1393F5053}" destId="{D2DBDCFE-CD1F-43F2-8F6D-B4C79ED15399}" srcOrd="2" destOrd="0" presId="urn:microsoft.com/office/officeart/2018/2/layout/IconVerticalSolidList"/>
    <dgm:cxn modelId="{B4E215A4-E337-40B3-BE56-41D2617C27DB}" type="presParOf" srcId="{C5A4262B-01AF-495E-AA65-95B1393F5053}" destId="{70CE69E4-4B7E-4452-A407-A653483005E4}" srcOrd="3" destOrd="0" presId="urn:microsoft.com/office/officeart/2018/2/layout/IconVerticalSolidList"/>
    <dgm:cxn modelId="{90FA2EF1-9642-4560-B42B-369D9CD295F3}" type="presParOf" srcId="{8E10E519-1463-40E9-82C0-07E1193CF773}" destId="{503E072C-E624-4178-8D30-AF55653C3ADE}" srcOrd="5" destOrd="0" presId="urn:microsoft.com/office/officeart/2018/2/layout/IconVerticalSolidList"/>
    <dgm:cxn modelId="{C8F9DEC0-A76C-4944-A66A-DA52418D1F65}" type="presParOf" srcId="{8E10E519-1463-40E9-82C0-07E1193CF773}" destId="{1BD4C286-A1F6-4C19-A4E9-9E121E6FEDD1}" srcOrd="6" destOrd="0" presId="urn:microsoft.com/office/officeart/2018/2/layout/IconVerticalSolidList"/>
    <dgm:cxn modelId="{3AECC8BA-B222-43FA-9F10-867AB6C437D7}" type="presParOf" srcId="{1BD4C286-A1F6-4C19-A4E9-9E121E6FEDD1}" destId="{A396220A-C216-4DE1-BF5D-2146B5D8E669}" srcOrd="0" destOrd="0" presId="urn:microsoft.com/office/officeart/2018/2/layout/IconVerticalSolidList"/>
    <dgm:cxn modelId="{F9D749CD-A9B5-422A-A558-E9E5CD8EF5A1}" type="presParOf" srcId="{1BD4C286-A1F6-4C19-A4E9-9E121E6FEDD1}" destId="{627EECFD-E4C1-42AB-9F14-6DE095D2DA60}" srcOrd="1" destOrd="0" presId="urn:microsoft.com/office/officeart/2018/2/layout/IconVerticalSolidList"/>
    <dgm:cxn modelId="{7D1E4DCF-76AA-4EFD-843C-03FF5A70AD46}" type="presParOf" srcId="{1BD4C286-A1F6-4C19-A4E9-9E121E6FEDD1}" destId="{E2ABDB96-BDD6-4BCA-A5FB-0EDF1A086FE3}" srcOrd="2" destOrd="0" presId="urn:microsoft.com/office/officeart/2018/2/layout/IconVerticalSolidList"/>
    <dgm:cxn modelId="{E622E2AC-C6A1-4503-9218-FA0690070F36}" type="presParOf" srcId="{1BD4C286-A1F6-4C19-A4E9-9E121E6FEDD1}" destId="{7F0D9CC8-1FB8-476F-8FE1-03CD2AB18660}" srcOrd="3" destOrd="0" presId="urn:microsoft.com/office/officeart/2018/2/layout/IconVerticalSolidList"/>
    <dgm:cxn modelId="{44439CE6-207C-478A-8028-360705605A7F}" type="presParOf" srcId="{8E10E519-1463-40E9-82C0-07E1193CF773}" destId="{415C53AB-1C9F-4FA3-8F6C-7E850DC5929A}" srcOrd="7" destOrd="0" presId="urn:microsoft.com/office/officeart/2018/2/layout/IconVerticalSolidList"/>
    <dgm:cxn modelId="{A7F9C680-4462-4D67-A60E-E56E1703770E}" type="presParOf" srcId="{8E10E519-1463-40E9-82C0-07E1193CF773}" destId="{3567564D-7B9F-43B4-B6F9-1F6B8ABB6E4E}" srcOrd="8" destOrd="0" presId="urn:microsoft.com/office/officeart/2018/2/layout/IconVerticalSolidList"/>
    <dgm:cxn modelId="{E24E76ED-EC62-44CF-8D61-DCBDC9208656}" type="presParOf" srcId="{3567564D-7B9F-43B4-B6F9-1F6B8ABB6E4E}" destId="{6F555747-0CD0-42A4-A026-B302E2DCD676}" srcOrd="0" destOrd="0" presId="urn:microsoft.com/office/officeart/2018/2/layout/IconVerticalSolidList"/>
    <dgm:cxn modelId="{22DC2A26-B5CC-4865-B27A-AF70C785420C}" type="presParOf" srcId="{3567564D-7B9F-43B4-B6F9-1F6B8ABB6E4E}" destId="{F390E7E3-E08F-4FC1-BE08-D00E79FAC91F}" srcOrd="1" destOrd="0" presId="urn:microsoft.com/office/officeart/2018/2/layout/IconVerticalSolidList"/>
    <dgm:cxn modelId="{77BCD182-20DB-4A4C-B414-EFD56C06F39C}" type="presParOf" srcId="{3567564D-7B9F-43B4-B6F9-1F6B8ABB6E4E}" destId="{C69A0BFA-4E11-41BB-8D54-C0E7A3E71B66}" srcOrd="2" destOrd="0" presId="urn:microsoft.com/office/officeart/2018/2/layout/IconVerticalSolidList"/>
    <dgm:cxn modelId="{4442DA70-57A4-4972-AE03-20A02C54A83D}" type="presParOf" srcId="{3567564D-7B9F-43B4-B6F9-1F6B8ABB6E4E}" destId="{1A23F71D-4CF6-4E55-8783-C6826797B414}"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0BC3253-F435-4212-8088-95E7E77E4B10}"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AF2CB35D-E95C-44F2-916E-A584FAF08082}">
      <dgm:prSet/>
      <dgm:spPr/>
      <dgm:t>
        <a:bodyPr/>
        <a:lstStyle/>
        <a:p>
          <a:r>
            <a:rPr lang="en-GB" dirty="0"/>
            <a:t>A Business Data model will look at how business data changes.</a:t>
          </a:r>
          <a:endParaRPr lang="en-US" dirty="0"/>
        </a:p>
      </dgm:t>
    </dgm:pt>
    <dgm:pt modelId="{54BC6188-58F5-4DFF-9945-C53E9F5D04D7}" type="parTrans" cxnId="{00439880-3C6A-428D-BE93-9F4A0023B708}">
      <dgm:prSet/>
      <dgm:spPr/>
      <dgm:t>
        <a:bodyPr/>
        <a:lstStyle/>
        <a:p>
          <a:endParaRPr lang="en-US"/>
        </a:p>
      </dgm:t>
    </dgm:pt>
    <dgm:pt modelId="{17663AF9-6FD5-4DD3-8FBD-108C9B01CA95}" type="sibTrans" cxnId="{00439880-3C6A-428D-BE93-9F4A0023B708}">
      <dgm:prSet/>
      <dgm:spPr/>
      <dgm:t>
        <a:bodyPr/>
        <a:lstStyle/>
        <a:p>
          <a:endParaRPr lang="en-US"/>
        </a:p>
      </dgm:t>
    </dgm:pt>
    <dgm:pt modelId="{94DEF3E2-2EF7-4782-BF18-BAB157B16BC4}">
      <dgm:prSet/>
      <dgm:spPr/>
      <dgm:t>
        <a:bodyPr/>
        <a:lstStyle/>
        <a:p>
          <a:r>
            <a:rPr lang="en-GB" dirty="0"/>
            <a:t>We take the input data for a business e.g., number of product items sold.</a:t>
          </a:r>
          <a:endParaRPr lang="en-US" dirty="0"/>
        </a:p>
      </dgm:t>
    </dgm:pt>
    <dgm:pt modelId="{0B21C39F-BCDC-4DD9-B111-855C931DA362}" type="parTrans" cxnId="{04F60C58-2C9C-4D8B-B396-9D9B0482AAA9}">
      <dgm:prSet/>
      <dgm:spPr/>
      <dgm:t>
        <a:bodyPr/>
        <a:lstStyle/>
        <a:p>
          <a:endParaRPr lang="en-US"/>
        </a:p>
      </dgm:t>
    </dgm:pt>
    <dgm:pt modelId="{805974EF-0C15-4D3C-8874-12B616E305A3}" type="sibTrans" cxnId="{04F60C58-2C9C-4D8B-B396-9D9B0482AAA9}">
      <dgm:prSet/>
      <dgm:spPr/>
      <dgm:t>
        <a:bodyPr/>
        <a:lstStyle/>
        <a:p>
          <a:endParaRPr lang="en-US"/>
        </a:p>
      </dgm:t>
    </dgm:pt>
    <dgm:pt modelId="{29A05F2D-874D-474B-AF35-2F6960F615D0}">
      <dgm:prSet/>
      <dgm:spPr/>
      <dgm:t>
        <a:bodyPr/>
        <a:lstStyle/>
        <a:p>
          <a:r>
            <a:rPr lang="en-GB" dirty="0"/>
            <a:t>We then create a mathematical model of how this data changes.</a:t>
          </a:r>
          <a:endParaRPr lang="en-US" dirty="0"/>
        </a:p>
      </dgm:t>
    </dgm:pt>
    <dgm:pt modelId="{B3882A4E-4929-4CBC-AAB1-876A031E70EF}" type="parTrans" cxnId="{2AD7C12F-CCB7-44FA-82A2-EF08D792DA82}">
      <dgm:prSet/>
      <dgm:spPr/>
      <dgm:t>
        <a:bodyPr/>
        <a:lstStyle/>
        <a:p>
          <a:endParaRPr lang="en-US"/>
        </a:p>
      </dgm:t>
    </dgm:pt>
    <dgm:pt modelId="{B896632A-81D7-4585-9AA5-BA815036A9F7}" type="sibTrans" cxnId="{2AD7C12F-CCB7-44FA-82A2-EF08D792DA82}">
      <dgm:prSet/>
      <dgm:spPr/>
      <dgm:t>
        <a:bodyPr/>
        <a:lstStyle/>
        <a:p>
          <a:endParaRPr lang="en-US"/>
        </a:p>
      </dgm:t>
    </dgm:pt>
    <dgm:pt modelId="{E8F04B57-6E00-4F41-B3EE-164D7E921574}">
      <dgm:prSet/>
      <dgm:spPr/>
      <dgm:t>
        <a:bodyPr/>
        <a:lstStyle/>
        <a:p>
          <a:r>
            <a:rPr lang="en-GB" dirty="0"/>
            <a:t>We can use this to see what the outputs are e.g., profits for a business.</a:t>
          </a:r>
          <a:endParaRPr lang="en-US" dirty="0"/>
        </a:p>
      </dgm:t>
    </dgm:pt>
    <dgm:pt modelId="{C50CE81F-E692-42E2-9220-B3D449273D03}" type="parTrans" cxnId="{71B40F43-BEBD-40B4-8F67-CF32E2286E2E}">
      <dgm:prSet/>
      <dgm:spPr/>
      <dgm:t>
        <a:bodyPr/>
        <a:lstStyle/>
        <a:p>
          <a:endParaRPr lang="en-US"/>
        </a:p>
      </dgm:t>
    </dgm:pt>
    <dgm:pt modelId="{F601C6C2-8A53-4E7A-8811-F04EF1E75EA2}" type="sibTrans" cxnId="{71B40F43-BEBD-40B4-8F67-CF32E2286E2E}">
      <dgm:prSet/>
      <dgm:spPr/>
      <dgm:t>
        <a:bodyPr/>
        <a:lstStyle/>
        <a:p>
          <a:endParaRPr lang="en-US"/>
        </a:p>
      </dgm:t>
    </dgm:pt>
    <dgm:pt modelId="{A5E27F7D-563F-4D7F-B92B-115F68A441EB}">
      <dgm:prSet/>
      <dgm:spPr/>
      <dgm:t>
        <a:bodyPr/>
        <a:lstStyle/>
        <a:p>
          <a:r>
            <a:rPr lang="en-GB" dirty="0"/>
            <a:t>We can then use the Data Model to predict how business data will change.</a:t>
          </a:r>
          <a:endParaRPr lang="en-US" dirty="0"/>
        </a:p>
      </dgm:t>
    </dgm:pt>
    <dgm:pt modelId="{CE0BEFA3-E988-43EC-AA58-DDB12B73ACDB}" type="parTrans" cxnId="{4316E6DC-074B-493D-B46C-761993F0BE59}">
      <dgm:prSet/>
      <dgm:spPr/>
      <dgm:t>
        <a:bodyPr/>
        <a:lstStyle/>
        <a:p>
          <a:endParaRPr lang="en-US"/>
        </a:p>
      </dgm:t>
    </dgm:pt>
    <dgm:pt modelId="{5A7BC3E7-4583-4556-A06D-05FB9C3A3A53}" type="sibTrans" cxnId="{4316E6DC-074B-493D-B46C-761993F0BE59}">
      <dgm:prSet/>
      <dgm:spPr/>
      <dgm:t>
        <a:bodyPr/>
        <a:lstStyle/>
        <a:p>
          <a:endParaRPr lang="en-US"/>
        </a:p>
      </dgm:t>
    </dgm:pt>
    <dgm:pt modelId="{2A54EE96-5F04-496E-AD7B-57D5D61B521B}">
      <dgm:prSet/>
      <dgm:spPr/>
      <dgm:t>
        <a:bodyPr/>
        <a:lstStyle/>
        <a:p>
          <a:r>
            <a:rPr lang="en-GB"/>
            <a:t>This will allow the business to make decisions on what the results of the model are.</a:t>
          </a:r>
          <a:endParaRPr lang="en-US"/>
        </a:p>
      </dgm:t>
    </dgm:pt>
    <dgm:pt modelId="{992ACC8A-0047-44BC-8768-6F5A0BEFD5E1}" type="parTrans" cxnId="{8E10C1EA-6C1C-41E0-94E4-7E60983A555E}">
      <dgm:prSet/>
      <dgm:spPr/>
      <dgm:t>
        <a:bodyPr/>
        <a:lstStyle/>
        <a:p>
          <a:endParaRPr lang="en-US"/>
        </a:p>
      </dgm:t>
    </dgm:pt>
    <dgm:pt modelId="{E892E319-6420-4B53-8AD3-55352C48D722}" type="sibTrans" cxnId="{8E10C1EA-6C1C-41E0-94E4-7E60983A555E}">
      <dgm:prSet/>
      <dgm:spPr/>
      <dgm:t>
        <a:bodyPr/>
        <a:lstStyle/>
        <a:p>
          <a:endParaRPr lang="en-US"/>
        </a:p>
      </dgm:t>
    </dgm:pt>
    <dgm:pt modelId="{025D8BA7-47C8-4C19-9789-90059BD228D9}" type="pres">
      <dgm:prSet presAssocID="{E0BC3253-F435-4212-8088-95E7E77E4B10}" presName="root" presStyleCnt="0">
        <dgm:presLayoutVars>
          <dgm:dir/>
          <dgm:resizeHandles val="exact"/>
        </dgm:presLayoutVars>
      </dgm:prSet>
      <dgm:spPr/>
    </dgm:pt>
    <dgm:pt modelId="{596BCC5B-F578-458C-B182-96248DCF2B31}" type="pres">
      <dgm:prSet presAssocID="{AF2CB35D-E95C-44F2-916E-A584FAF08082}" presName="compNode" presStyleCnt="0"/>
      <dgm:spPr/>
    </dgm:pt>
    <dgm:pt modelId="{12526CB3-6EA2-4205-9E8C-E7549BA533F5}" type="pres">
      <dgm:prSet presAssocID="{AF2CB35D-E95C-44F2-916E-A584FAF08082}" presName="bgRect" presStyleLbl="bgShp" presStyleIdx="0" presStyleCnt="6"/>
      <dgm:spPr/>
    </dgm:pt>
    <dgm:pt modelId="{855F7282-3912-4E7E-8DA0-13033E5CA004}" type="pres">
      <dgm:prSet presAssocID="{AF2CB35D-E95C-44F2-916E-A584FAF08082}"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tatistics"/>
        </a:ext>
      </dgm:extLst>
    </dgm:pt>
    <dgm:pt modelId="{A8AC944C-B516-469C-B52C-BDDF119B0760}" type="pres">
      <dgm:prSet presAssocID="{AF2CB35D-E95C-44F2-916E-A584FAF08082}" presName="spaceRect" presStyleCnt="0"/>
      <dgm:spPr/>
    </dgm:pt>
    <dgm:pt modelId="{FCDF1333-AB37-426E-B8D5-C7F0367F4334}" type="pres">
      <dgm:prSet presAssocID="{AF2CB35D-E95C-44F2-916E-A584FAF08082}" presName="parTx" presStyleLbl="revTx" presStyleIdx="0" presStyleCnt="6">
        <dgm:presLayoutVars>
          <dgm:chMax val="0"/>
          <dgm:chPref val="0"/>
        </dgm:presLayoutVars>
      </dgm:prSet>
      <dgm:spPr/>
    </dgm:pt>
    <dgm:pt modelId="{3C72866E-581F-4087-8945-79CFACA8FE07}" type="pres">
      <dgm:prSet presAssocID="{17663AF9-6FD5-4DD3-8FBD-108C9B01CA95}" presName="sibTrans" presStyleCnt="0"/>
      <dgm:spPr/>
    </dgm:pt>
    <dgm:pt modelId="{6FE2490A-F0F5-4C46-BF64-39B71171E5B5}" type="pres">
      <dgm:prSet presAssocID="{94DEF3E2-2EF7-4782-BF18-BAB157B16BC4}" presName="compNode" presStyleCnt="0"/>
      <dgm:spPr/>
    </dgm:pt>
    <dgm:pt modelId="{290CE96B-2A00-4252-AF9B-40AB2DCB54B7}" type="pres">
      <dgm:prSet presAssocID="{94DEF3E2-2EF7-4782-BF18-BAB157B16BC4}" presName="bgRect" presStyleLbl="bgShp" presStyleIdx="1" presStyleCnt="6"/>
      <dgm:spPr/>
    </dgm:pt>
    <dgm:pt modelId="{5C352E04-0B8C-450A-AB7E-2019A6969605}" type="pres">
      <dgm:prSet presAssocID="{94DEF3E2-2EF7-4782-BF18-BAB157B16BC4}"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ustomer Review"/>
        </a:ext>
      </dgm:extLst>
    </dgm:pt>
    <dgm:pt modelId="{034BD137-51C9-4E07-A7B7-D7A48EEEB3F0}" type="pres">
      <dgm:prSet presAssocID="{94DEF3E2-2EF7-4782-BF18-BAB157B16BC4}" presName="spaceRect" presStyleCnt="0"/>
      <dgm:spPr/>
    </dgm:pt>
    <dgm:pt modelId="{B0A567AF-FF5A-44C7-89FE-3CABF6527636}" type="pres">
      <dgm:prSet presAssocID="{94DEF3E2-2EF7-4782-BF18-BAB157B16BC4}" presName="parTx" presStyleLbl="revTx" presStyleIdx="1" presStyleCnt="6">
        <dgm:presLayoutVars>
          <dgm:chMax val="0"/>
          <dgm:chPref val="0"/>
        </dgm:presLayoutVars>
      </dgm:prSet>
      <dgm:spPr/>
    </dgm:pt>
    <dgm:pt modelId="{C8809E2E-91EC-4D73-BB80-4E0D4CC8DF1F}" type="pres">
      <dgm:prSet presAssocID="{805974EF-0C15-4D3C-8874-12B616E305A3}" presName="sibTrans" presStyleCnt="0"/>
      <dgm:spPr/>
    </dgm:pt>
    <dgm:pt modelId="{AB105290-3571-45AC-AE37-B969DA59DBA7}" type="pres">
      <dgm:prSet presAssocID="{29A05F2D-874D-474B-AF35-2F6960F615D0}" presName="compNode" presStyleCnt="0"/>
      <dgm:spPr/>
    </dgm:pt>
    <dgm:pt modelId="{B2245D07-DB17-487F-8DD6-15970E60EFD9}" type="pres">
      <dgm:prSet presAssocID="{29A05F2D-874D-474B-AF35-2F6960F615D0}" presName="bgRect" presStyleLbl="bgShp" presStyleIdx="2" presStyleCnt="6"/>
      <dgm:spPr/>
    </dgm:pt>
    <dgm:pt modelId="{8612341A-713D-4EF0-88FD-A550D00A3C2C}" type="pres">
      <dgm:prSet presAssocID="{29A05F2D-874D-474B-AF35-2F6960F615D0}"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able"/>
        </a:ext>
      </dgm:extLst>
    </dgm:pt>
    <dgm:pt modelId="{9520B377-420D-4A0B-8F09-5ED1FFC190B3}" type="pres">
      <dgm:prSet presAssocID="{29A05F2D-874D-474B-AF35-2F6960F615D0}" presName="spaceRect" presStyleCnt="0"/>
      <dgm:spPr/>
    </dgm:pt>
    <dgm:pt modelId="{6C658DA0-48DD-4BDE-8A56-7721941CFD84}" type="pres">
      <dgm:prSet presAssocID="{29A05F2D-874D-474B-AF35-2F6960F615D0}" presName="parTx" presStyleLbl="revTx" presStyleIdx="2" presStyleCnt="6">
        <dgm:presLayoutVars>
          <dgm:chMax val="0"/>
          <dgm:chPref val="0"/>
        </dgm:presLayoutVars>
      </dgm:prSet>
      <dgm:spPr/>
    </dgm:pt>
    <dgm:pt modelId="{971ED24B-C16D-4457-BA21-386AE8488B99}" type="pres">
      <dgm:prSet presAssocID="{B896632A-81D7-4585-9AA5-BA815036A9F7}" presName="sibTrans" presStyleCnt="0"/>
      <dgm:spPr/>
    </dgm:pt>
    <dgm:pt modelId="{66177702-6586-4AD3-B73B-1F7AC0300997}" type="pres">
      <dgm:prSet presAssocID="{E8F04B57-6E00-4F41-B3EE-164D7E921574}" presName="compNode" presStyleCnt="0"/>
      <dgm:spPr/>
    </dgm:pt>
    <dgm:pt modelId="{E1E057E6-5012-434D-9196-DFF79283DDC6}" type="pres">
      <dgm:prSet presAssocID="{E8F04B57-6E00-4F41-B3EE-164D7E921574}" presName="bgRect" presStyleLbl="bgShp" presStyleIdx="3" presStyleCnt="6"/>
      <dgm:spPr/>
    </dgm:pt>
    <dgm:pt modelId="{F1F07AD7-353C-41A2-9491-13FF00B1502A}" type="pres">
      <dgm:prSet presAssocID="{E8F04B57-6E00-4F41-B3EE-164D7E921574}"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Repeat"/>
        </a:ext>
      </dgm:extLst>
    </dgm:pt>
    <dgm:pt modelId="{60AD09E2-D087-4077-8F54-AFE41352B921}" type="pres">
      <dgm:prSet presAssocID="{E8F04B57-6E00-4F41-B3EE-164D7E921574}" presName="spaceRect" presStyleCnt="0"/>
      <dgm:spPr/>
    </dgm:pt>
    <dgm:pt modelId="{DD54981D-B631-4BC4-8D89-0D7A1A1CB092}" type="pres">
      <dgm:prSet presAssocID="{E8F04B57-6E00-4F41-B3EE-164D7E921574}" presName="parTx" presStyleLbl="revTx" presStyleIdx="3" presStyleCnt="6">
        <dgm:presLayoutVars>
          <dgm:chMax val="0"/>
          <dgm:chPref val="0"/>
        </dgm:presLayoutVars>
      </dgm:prSet>
      <dgm:spPr/>
    </dgm:pt>
    <dgm:pt modelId="{F7BE350E-33A6-4AB9-B98E-B265B6B9CEA9}" type="pres">
      <dgm:prSet presAssocID="{F601C6C2-8A53-4E7A-8811-F04EF1E75EA2}" presName="sibTrans" presStyleCnt="0"/>
      <dgm:spPr/>
    </dgm:pt>
    <dgm:pt modelId="{AFA343C1-2A70-4B18-9F2E-207CC8B42CF1}" type="pres">
      <dgm:prSet presAssocID="{A5E27F7D-563F-4D7F-B92B-115F68A441EB}" presName="compNode" presStyleCnt="0"/>
      <dgm:spPr/>
    </dgm:pt>
    <dgm:pt modelId="{5F5CC3F8-1309-42DE-B099-6C192C9A6CC2}" type="pres">
      <dgm:prSet presAssocID="{A5E27F7D-563F-4D7F-B92B-115F68A441EB}" presName="bgRect" presStyleLbl="bgShp" presStyleIdx="4" presStyleCnt="6"/>
      <dgm:spPr/>
    </dgm:pt>
    <dgm:pt modelId="{2633B8B4-B005-4D85-B45F-5CDD950E6ADA}" type="pres">
      <dgm:prSet presAssocID="{A5E27F7D-563F-4D7F-B92B-115F68A441EB}"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Database"/>
        </a:ext>
      </dgm:extLst>
    </dgm:pt>
    <dgm:pt modelId="{B2102C0E-50C0-4714-9DFF-C89F63F4E56A}" type="pres">
      <dgm:prSet presAssocID="{A5E27F7D-563F-4D7F-B92B-115F68A441EB}" presName="spaceRect" presStyleCnt="0"/>
      <dgm:spPr/>
    </dgm:pt>
    <dgm:pt modelId="{7CB721E4-EF5A-4771-BA35-768D2FC578FE}" type="pres">
      <dgm:prSet presAssocID="{A5E27F7D-563F-4D7F-B92B-115F68A441EB}" presName="parTx" presStyleLbl="revTx" presStyleIdx="4" presStyleCnt="6">
        <dgm:presLayoutVars>
          <dgm:chMax val="0"/>
          <dgm:chPref val="0"/>
        </dgm:presLayoutVars>
      </dgm:prSet>
      <dgm:spPr/>
    </dgm:pt>
    <dgm:pt modelId="{61D690FB-DEA6-40E2-A203-5D7ED4C3A5F3}" type="pres">
      <dgm:prSet presAssocID="{5A7BC3E7-4583-4556-A06D-05FB9C3A3A53}" presName="sibTrans" presStyleCnt="0"/>
      <dgm:spPr/>
    </dgm:pt>
    <dgm:pt modelId="{6AB9609A-C7B6-465A-A1D2-3DF1EF45080E}" type="pres">
      <dgm:prSet presAssocID="{2A54EE96-5F04-496E-AD7B-57D5D61B521B}" presName="compNode" presStyleCnt="0"/>
      <dgm:spPr/>
    </dgm:pt>
    <dgm:pt modelId="{FA5F2D34-0C4B-44E9-A4E8-CCF9F1B76B1E}" type="pres">
      <dgm:prSet presAssocID="{2A54EE96-5F04-496E-AD7B-57D5D61B521B}" presName="bgRect" presStyleLbl="bgShp" presStyleIdx="5" presStyleCnt="6"/>
      <dgm:spPr/>
    </dgm:pt>
    <dgm:pt modelId="{CC44379A-E186-41EF-81EA-B6E0A3717A13}" type="pres">
      <dgm:prSet presAssocID="{2A54EE96-5F04-496E-AD7B-57D5D61B521B}"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Decision chart"/>
        </a:ext>
      </dgm:extLst>
    </dgm:pt>
    <dgm:pt modelId="{AE30CB10-6288-4802-AEE3-31F7E300BC28}" type="pres">
      <dgm:prSet presAssocID="{2A54EE96-5F04-496E-AD7B-57D5D61B521B}" presName="spaceRect" presStyleCnt="0"/>
      <dgm:spPr/>
    </dgm:pt>
    <dgm:pt modelId="{B702AC35-2141-44A5-8341-668A9CCB9181}" type="pres">
      <dgm:prSet presAssocID="{2A54EE96-5F04-496E-AD7B-57D5D61B521B}" presName="parTx" presStyleLbl="revTx" presStyleIdx="5" presStyleCnt="6">
        <dgm:presLayoutVars>
          <dgm:chMax val="0"/>
          <dgm:chPref val="0"/>
        </dgm:presLayoutVars>
      </dgm:prSet>
      <dgm:spPr/>
    </dgm:pt>
  </dgm:ptLst>
  <dgm:cxnLst>
    <dgm:cxn modelId="{28FB7613-6FD4-4620-99F6-EDE182E8EB9D}" type="presOf" srcId="{A5E27F7D-563F-4D7F-B92B-115F68A441EB}" destId="{7CB721E4-EF5A-4771-BA35-768D2FC578FE}" srcOrd="0" destOrd="0" presId="urn:microsoft.com/office/officeart/2018/2/layout/IconVerticalSolidList"/>
    <dgm:cxn modelId="{2AD7C12F-CCB7-44FA-82A2-EF08D792DA82}" srcId="{E0BC3253-F435-4212-8088-95E7E77E4B10}" destId="{29A05F2D-874D-474B-AF35-2F6960F615D0}" srcOrd="2" destOrd="0" parTransId="{B3882A4E-4929-4CBC-AAB1-876A031E70EF}" sibTransId="{B896632A-81D7-4585-9AA5-BA815036A9F7}"/>
    <dgm:cxn modelId="{71B40F43-BEBD-40B4-8F67-CF32E2286E2E}" srcId="{E0BC3253-F435-4212-8088-95E7E77E4B10}" destId="{E8F04B57-6E00-4F41-B3EE-164D7E921574}" srcOrd="3" destOrd="0" parTransId="{C50CE81F-E692-42E2-9220-B3D449273D03}" sibTransId="{F601C6C2-8A53-4E7A-8811-F04EF1E75EA2}"/>
    <dgm:cxn modelId="{22E5594D-91AB-45A6-B8A0-89512DECF2AC}" type="presOf" srcId="{2A54EE96-5F04-496E-AD7B-57D5D61B521B}" destId="{B702AC35-2141-44A5-8341-668A9CCB9181}" srcOrd="0" destOrd="0" presId="urn:microsoft.com/office/officeart/2018/2/layout/IconVerticalSolidList"/>
    <dgm:cxn modelId="{F3FE3252-0556-4D12-8954-2B70629D971A}" type="presOf" srcId="{E8F04B57-6E00-4F41-B3EE-164D7E921574}" destId="{DD54981D-B631-4BC4-8D89-0D7A1A1CB092}" srcOrd="0" destOrd="0" presId="urn:microsoft.com/office/officeart/2018/2/layout/IconVerticalSolidList"/>
    <dgm:cxn modelId="{04F60C58-2C9C-4D8B-B396-9D9B0482AAA9}" srcId="{E0BC3253-F435-4212-8088-95E7E77E4B10}" destId="{94DEF3E2-2EF7-4782-BF18-BAB157B16BC4}" srcOrd="1" destOrd="0" parTransId="{0B21C39F-BCDC-4DD9-B111-855C931DA362}" sibTransId="{805974EF-0C15-4D3C-8874-12B616E305A3}"/>
    <dgm:cxn modelId="{00439880-3C6A-428D-BE93-9F4A0023B708}" srcId="{E0BC3253-F435-4212-8088-95E7E77E4B10}" destId="{AF2CB35D-E95C-44F2-916E-A584FAF08082}" srcOrd="0" destOrd="0" parTransId="{54BC6188-58F5-4DFF-9945-C53E9F5D04D7}" sibTransId="{17663AF9-6FD5-4DD3-8FBD-108C9B01CA95}"/>
    <dgm:cxn modelId="{5F0F0F99-6BFA-41FF-94D9-F755596802E5}" type="presOf" srcId="{29A05F2D-874D-474B-AF35-2F6960F615D0}" destId="{6C658DA0-48DD-4BDE-8A56-7721941CFD84}" srcOrd="0" destOrd="0" presId="urn:microsoft.com/office/officeart/2018/2/layout/IconVerticalSolidList"/>
    <dgm:cxn modelId="{BA76A19C-F75E-43F1-9251-8C2DF29C992C}" type="presOf" srcId="{AF2CB35D-E95C-44F2-916E-A584FAF08082}" destId="{FCDF1333-AB37-426E-B8D5-C7F0367F4334}" srcOrd="0" destOrd="0" presId="urn:microsoft.com/office/officeart/2018/2/layout/IconVerticalSolidList"/>
    <dgm:cxn modelId="{9E73A7C3-A723-4BD9-8001-EB718E589EDE}" type="presOf" srcId="{94DEF3E2-2EF7-4782-BF18-BAB157B16BC4}" destId="{B0A567AF-FF5A-44C7-89FE-3CABF6527636}" srcOrd="0" destOrd="0" presId="urn:microsoft.com/office/officeart/2018/2/layout/IconVerticalSolidList"/>
    <dgm:cxn modelId="{4316E6DC-074B-493D-B46C-761993F0BE59}" srcId="{E0BC3253-F435-4212-8088-95E7E77E4B10}" destId="{A5E27F7D-563F-4D7F-B92B-115F68A441EB}" srcOrd="4" destOrd="0" parTransId="{CE0BEFA3-E988-43EC-AA58-DDB12B73ACDB}" sibTransId="{5A7BC3E7-4583-4556-A06D-05FB9C3A3A53}"/>
    <dgm:cxn modelId="{8E10C1EA-6C1C-41E0-94E4-7E60983A555E}" srcId="{E0BC3253-F435-4212-8088-95E7E77E4B10}" destId="{2A54EE96-5F04-496E-AD7B-57D5D61B521B}" srcOrd="5" destOrd="0" parTransId="{992ACC8A-0047-44BC-8768-6F5A0BEFD5E1}" sibTransId="{E892E319-6420-4B53-8AD3-55352C48D722}"/>
    <dgm:cxn modelId="{A47FCEF3-9034-4D01-A8BB-4F1FBD662B3E}" type="presOf" srcId="{E0BC3253-F435-4212-8088-95E7E77E4B10}" destId="{025D8BA7-47C8-4C19-9789-90059BD228D9}" srcOrd="0" destOrd="0" presId="urn:microsoft.com/office/officeart/2018/2/layout/IconVerticalSolidList"/>
    <dgm:cxn modelId="{E900802B-FD9C-4F6A-BB22-135C62D86BE4}" type="presParOf" srcId="{025D8BA7-47C8-4C19-9789-90059BD228D9}" destId="{596BCC5B-F578-458C-B182-96248DCF2B31}" srcOrd="0" destOrd="0" presId="urn:microsoft.com/office/officeart/2018/2/layout/IconVerticalSolidList"/>
    <dgm:cxn modelId="{DE5ED380-9E94-4B36-B656-C5F6E5241ECD}" type="presParOf" srcId="{596BCC5B-F578-458C-B182-96248DCF2B31}" destId="{12526CB3-6EA2-4205-9E8C-E7549BA533F5}" srcOrd="0" destOrd="0" presId="urn:microsoft.com/office/officeart/2018/2/layout/IconVerticalSolidList"/>
    <dgm:cxn modelId="{4E387C14-F8C0-438D-8C37-F8A939AB2C4F}" type="presParOf" srcId="{596BCC5B-F578-458C-B182-96248DCF2B31}" destId="{855F7282-3912-4E7E-8DA0-13033E5CA004}" srcOrd="1" destOrd="0" presId="urn:microsoft.com/office/officeart/2018/2/layout/IconVerticalSolidList"/>
    <dgm:cxn modelId="{9DC14D27-7FCF-42F6-BBCB-BE09DEF85E8A}" type="presParOf" srcId="{596BCC5B-F578-458C-B182-96248DCF2B31}" destId="{A8AC944C-B516-469C-B52C-BDDF119B0760}" srcOrd="2" destOrd="0" presId="urn:microsoft.com/office/officeart/2018/2/layout/IconVerticalSolidList"/>
    <dgm:cxn modelId="{91169674-8560-47DD-B724-4F9791381BD8}" type="presParOf" srcId="{596BCC5B-F578-458C-B182-96248DCF2B31}" destId="{FCDF1333-AB37-426E-B8D5-C7F0367F4334}" srcOrd="3" destOrd="0" presId="urn:microsoft.com/office/officeart/2018/2/layout/IconVerticalSolidList"/>
    <dgm:cxn modelId="{EDA32616-C038-4256-AF6C-FBBCB3E2F603}" type="presParOf" srcId="{025D8BA7-47C8-4C19-9789-90059BD228D9}" destId="{3C72866E-581F-4087-8945-79CFACA8FE07}" srcOrd="1" destOrd="0" presId="urn:microsoft.com/office/officeart/2018/2/layout/IconVerticalSolidList"/>
    <dgm:cxn modelId="{C4716AF0-F05D-443B-A7C4-BE60F3F29BDC}" type="presParOf" srcId="{025D8BA7-47C8-4C19-9789-90059BD228D9}" destId="{6FE2490A-F0F5-4C46-BF64-39B71171E5B5}" srcOrd="2" destOrd="0" presId="urn:microsoft.com/office/officeart/2018/2/layout/IconVerticalSolidList"/>
    <dgm:cxn modelId="{41A1BA20-F815-4C6F-B386-8015FA47D154}" type="presParOf" srcId="{6FE2490A-F0F5-4C46-BF64-39B71171E5B5}" destId="{290CE96B-2A00-4252-AF9B-40AB2DCB54B7}" srcOrd="0" destOrd="0" presId="urn:microsoft.com/office/officeart/2018/2/layout/IconVerticalSolidList"/>
    <dgm:cxn modelId="{B02F9554-CF1E-42BB-9884-40D26CEC10CB}" type="presParOf" srcId="{6FE2490A-F0F5-4C46-BF64-39B71171E5B5}" destId="{5C352E04-0B8C-450A-AB7E-2019A6969605}" srcOrd="1" destOrd="0" presId="urn:microsoft.com/office/officeart/2018/2/layout/IconVerticalSolidList"/>
    <dgm:cxn modelId="{AAC270FD-3A99-441E-82FC-82CBBE98D20A}" type="presParOf" srcId="{6FE2490A-F0F5-4C46-BF64-39B71171E5B5}" destId="{034BD137-51C9-4E07-A7B7-D7A48EEEB3F0}" srcOrd="2" destOrd="0" presId="urn:microsoft.com/office/officeart/2018/2/layout/IconVerticalSolidList"/>
    <dgm:cxn modelId="{A02EF156-8E67-4FCB-8A45-66A82268E0AB}" type="presParOf" srcId="{6FE2490A-F0F5-4C46-BF64-39B71171E5B5}" destId="{B0A567AF-FF5A-44C7-89FE-3CABF6527636}" srcOrd="3" destOrd="0" presId="urn:microsoft.com/office/officeart/2018/2/layout/IconVerticalSolidList"/>
    <dgm:cxn modelId="{9CCC777D-FB4D-4332-86BF-7972EC7E02FA}" type="presParOf" srcId="{025D8BA7-47C8-4C19-9789-90059BD228D9}" destId="{C8809E2E-91EC-4D73-BB80-4E0D4CC8DF1F}" srcOrd="3" destOrd="0" presId="urn:microsoft.com/office/officeart/2018/2/layout/IconVerticalSolidList"/>
    <dgm:cxn modelId="{BC21C56D-6D00-485B-A4DC-42258BA3B990}" type="presParOf" srcId="{025D8BA7-47C8-4C19-9789-90059BD228D9}" destId="{AB105290-3571-45AC-AE37-B969DA59DBA7}" srcOrd="4" destOrd="0" presId="urn:microsoft.com/office/officeart/2018/2/layout/IconVerticalSolidList"/>
    <dgm:cxn modelId="{AC2E876D-7D65-4A09-864B-780A3B2A9A5E}" type="presParOf" srcId="{AB105290-3571-45AC-AE37-B969DA59DBA7}" destId="{B2245D07-DB17-487F-8DD6-15970E60EFD9}" srcOrd="0" destOrd="0" presId="urn:microsoft.com/office/officeart/2018/2/layout/IconVerticalSolidList"/>
    <dgm:cxn modelId="{0891CA93-41A4-43B6-B897-B1079026EA04}" type="presParOf" srcId="{AB105290-3571-45AC-AE37-B969DA59DBA7}" destId="{8612341A-713D-4EF0-88FD-A550D00A3C2C}" srcOrd="1" destOrd="0" presId="urn:microsoft.com/office/officeart/2018/2/layout/IconVerticalSolidList"/>
    <dgm:cxn modelId="{ABB392E0-8889-421A-B195-6BAB1FCF4F37}" type="presParOf" srcId="{AB105290-3571-45AC-AE37-B969DA59DBA7}" destId="{9520B377-420D-4A0B-8F09-5ED1FFC190B3}" srcOrd="2" destOrd="0" presId="urn:microsoft.com/office/officeart/2018/2/layout/IconVerticalSolidList"/>
    <dgm:cxn modelId="{126540CD-C62B-4613-AA92-5E8889C40F88}" type="presParOf" srcId="{AB105290-3571-45AC-AE37-B969DA59DBA7}" destId="{6C658DA0-48DD-4BDE-8A56-7721941CFD84}" srcOrd="3" destOrd="0" presId="urn:microsoft.com/office/officeart/2018/2/layout/IconVerticalSolidList"/>
    <dgm:cxn modelId="{18B6D088-7C2C-4529-AF1E-4CDF56DDC857}" type="presParOf" srcId="{025D8BA7-47C8-4C19-9789-90059BD228D9}" destId="{971ED24B-C16D-4457-BA21-386AE8488B99}" srcOrd="5" destOrd="0" presId="urn:microsoft.com/office/officeart/2018/2/layout/IconVerticalSolidList"/>
    <dgm:cxn modelId="{CC21D995-7648-4563-9881-17BAF0409EA6}" type="presParOf" srcId="{025D8BA7-47C8-4C19-9789-90059BD228D9}" destId="{66177702-6586-4AD3-B73B-1F7AC0300997}" srcOrd="6" destOrd="0" presId="urn:microsoft.com/office/officeart/2018/2/layout/IconVerticalSolidList"/>
    <dgm:cxn modelId="{ADFA95FE-7964-4E7C-B96A-44BD175D61BB}" type="presParOf" srcId="{66177702-6586-4AD3-B73B-1F7AC0300997}" destId="{E1E057E6-5012-434D-9196-DFF79283DDC6}" srcOrd="0" destOrd="0" presId="urn:microsoft.com/office/officeart/2018/2/layout/IconVerticalSolidList"/>
    <dgm:cxn modelId="{2D3088AE-F0CF-472B-A646-B1DF6D639CF3}" type="presParOf" srcId="{66177702-6586-4AD3-B73B-1F7AC0300997}" destId="{F1F07AD7-353C-41A2-9491-13FF00B1502A}" srcOrd="1" destOrd="0" presId="urn:microsoft.com/office/officeart/2018/2/layout/IconVerticalSolidList"/>
    <dgm:cxn modelId="{124BE753-9A9A-462E-8633-AE025FBEAC36}" type="presParOf" srcId="{66177702-6586-4AD3-B73B-1F7AC0300997}" destId="{60AD09E2-D087-4077-8F54-AFE41352B921}" srcOrd="2" destOrd="0" presId="urn:microsoft.com/office/officeart/2018/2/layout/IconVerticalSolidList"/>
    <dgm:cxn modelId="{7ABE8A41-7816-408F-B28D-8F22762F9E3B}" type="presParOf" srcId="{66177702-6586-4AD3-B73B-1F7AC0300997}" destId="{DD54981D-B631-4BC4-8D89-0D7A1A1CB092}" srcOrd="3" destOrd="0" presId="urn:microsoft.com/office/officeart/2018/2/layout/IconVerticalSolidList"/>
    <dgm:cxn modelId="{BB2D6BAF-D43A-4A33-8F0A-577F275026C5}" type="presParOf" srcId="{025D8BA7-47C8-4C19-9789-90059BD228D9}" destId="{F7BE350E-33A6-4AB9-B98E-B265B6B9CEA9}" srcOrd="7" destOrd="0" presId="urn:microsoft.com/office/officeart/2018/2/layout/IconVerticalSolidList"/>
    <dgm:cxn modelId="{54B9E5D7-AC4C-4CB2-9D15-A761E8F894EE}" type="presParOf" srcId="{025D8BA7-47C8-4C19-9789-90059BD228D9}" destId="{AFA343C1-2A70-4B18-9F2E-207CC8B42CF1}" srcOrd="8" destOrd="0" presId="urn:microsoft.com/office/officeart/2018/2/layout/IconVerticalSolidList"/>
    <dgm:cxn modelId="{A34C7719-9ED3-41C0-A5A1-7B0977352FB4}" type="presParOf" srcId="{AFA343C1-2A70-4B18-9F2E-207CC8B42CF1}" destId="{5F5CC3F8-1309-42DE-B099-6C192C9A6CC2}" srcOrd="0" destOrd="0" presId="urn:microsoft.com/office/officeart/2018/2/layout/IconVerticalSolidList"/>
    <dgm:cxn modelId="{6559155E-D419-48CB-BF5B-5569B0A7332B}" type="presParOf" srcId="{AFA343C1-2A70-4B18-9F2E-207CC8B42CF1}" destId="{2633B8B4-B005-4D85-B45F-5CDD950E6ADA}" srcOrd="1" destOrd="0" presId="urn:microsoft.com/office/officeart/2018/2/layout/IconVerticalSolidList"/>
    <dgm:cxn modelId="{D967339C-0F66-4539-B8EE-2BBC4731697D}" type="presParOf" srcId="{AFA343C1-2A70-4B18-9F2E-207CC8B42CF1}" destId="{B2102C0E-50C0-4714-9DFF-C89F63F4E56A}" srcOrd="2" destOrd="0" presId="urn:microsoft.com/office/officeart/2018/2/layout/IconVerticalSolidList"/>
    <dgm:cxn modelId="{6F1D0349-77F0-4EFC-8078-EDB9D0DC22F8}" type="presParOf" srcId="{AFA343C1-2A70-4B18-9F2E-207CC8B42CF1}" destId="{7CB721E4-EF5A-4771-BA35-768D2FC578FE}" srcOrd="3" destOrd="0" presId="urn:microsoft.com/office/officeart/2018/2/layout/IconVerticalSolidList"/>
    <dgm:cxn modelId="{CE86F37C-97AE-4734-A00E-5836292B2973}" type="presParOf" srcId="{025D8BA7-47C8-4C19-9789-90059BD228D9}" destId="{61D690FB-DEA6-40E2-A203-5D7ED4C3A5F3}" srcOrd="9" destOrd="0" presId="urn:microsoft.com/office/officeart/2018/2/layout/IconVerticalSolidList"/>
    <dgm:cxn modelId="{1B4D2E0B-8C71-413D-AB93-B5E08CDB138C}" type="presParOf" srcId="{025D8BA7-47C8-4C19-9789-90059BD228D9}" destId="{6AB9609A-C7B6-465A-A1D2-3DF1EF45080E}" srcOrd="10" destOrd="0" presId="urn:microsoft.com/office/officeart/2018/2/layout/IconVerticalSolidList"/>
    <dgm:cxn modelId="{8151C1E6-71B0-4DA9-84C8-0596B2A94BD0}" type="presParOf" srcId="{6AB9609A-C7B6-465A-A1D2-3DF1EF45080E}" destId="{FA5F2D34-0C4B-44E9-A4E8-CCF9F1B76B1E}" srcOrd="0" destOrd="0" presId="urn:microsoft.com/office/officeart/2018/2/layout/IconVerticalSolidList"/>
    <dgm:cxn modelId="{ECF26E4D-0118-49D5-9AD3-FC85C56C658E}" type="presParOf" srcId="{6AB9609A-C7B6-465A-A1D2-3DF1EF45080E}" destId="{CC44379A-E186-41EF-81EA-B6E0A3717A13}" srcOrd="1" destOrd="0" presId="urn:microsoft.com/office/officeart/2018/2/layout/IconVerticalSolidList"/>
    <dgm:cxn modelId="{17F39745-D100-4D53-9AA6-619AB900A63D}" type="presParOf" srcId="{6AB9609A-C7B6-465A-A1D2-3DF1EF45080E}" destId="{AE30CB10-6288-4802-AEE3-31F7E300BC28}" srcOrd="2" destOrd="0" presId="urn:microsoft.com/office/officeart/2018/2/layout/IconVerticalSolidList"/>
    <dgm:cxn modelId="{B521C359-409B-4372-AF8A-890D0C51D9ED}" type="presParOf" srcId="{6AB9609A-C7B6-465A-A1D2-3DF1EF45080E}" destId="{B702AC35-2141-44A5-8341-668A9CCB9181}"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47594E1-6EBB-448C-A474-6DDB51FAC708}"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12FBDCA2-FEBE-4BD7-AF8A-5A941556B8EF}">
      <dgm:prSet/>
      <dgm:spPr/>
      <dgm:t>
        <a:bodyPr/>
        <a:lstStyle/>
        <a:p>
          <a:r>
            <a:rPr lang="en-GB" dirty="0"/>
            <a:t>To make the right business decisions, the model needs to be accurate.</a:t>
          </a:r>
          <a:endParaRPr lang="en-US" dirty="0"/>
        </a:p>
      </dgm:t>
    </dgm:pt>
    <dgm:pt modelId="{3DD7CE69-14F2-4E16-B478-63AF4883F875}" type="parTrans" cxnId="{A1724AA8-4E75-4956-A1CD-9FFF422B50D9}">
      <dgm:prSet/>
      <dgm:spPr/>
      <dgm:t>
        <a:bodyPr/>
        <a:lstStyle/>
        <a:p>
          <a:endParaRPr lang="en-US"/>
        </a:p>
      </dgm:t>
    </dgm:pt>
    <dgm:pt modelId="{8912D741-9586-4670-A6DB-C59C1CCA3CC8}" type="sibTrans" cxnId="{A1724AA8-4E75-4956-A1CD-9FFF422B50D9}">
      <dgm:prSet/>
      <dgm:spPr/>
      <dgm:t>
        <a:bodyPr/>
        <a:lstStyle/>
        <a:p>
          <a:endParaRPr lang="en-US"/>
        </a:p>
      </dgm:t>
    </dgm:pt>
    <dgm:pt modelId="{EAB1157B-BA1F-445B-B5E0-021E366AF17B}">
      <dgm:prSet/>
      <dgm:spPr/>
      <dgm:t>
        <a:bodyPr/>
        <a:lstStyle/>
        <a:p>
          <a:r>
            <a:rPr lang="en-GB" dirty="0"/>
            <a:t>For example, </a:t>
          </a:r>
          <a:r>
            <a:rPr lang="en-GB" b="1" i="1" dirty="0"/>
            <a:t>VAT</a:t>
          </a:r>
          <a:r>
            <a:rPr lang="en-GB" dirty="0"/>
            <a:t> stands for </a:t>
          </a:r>
          <a:r>
            <a:rPr lang="en-GB" b="1" dirty="0"/>
            <a:t>V</a:t>
          </a:r>
          <a:r>
            <a:rPr lang="en-GB" dirty="0"/>
            <a:t>alue </a:t>
          </a:r>
          <a:r>
            <a:rPr lang="en-GB" b="1" dirty="0"/>
            <a:t>A</a:t>
          </a:r>
          <a:r>
            <a:rPr lang="en-GB" dirty="0"/>
            <a:t>dded </a:t>
          </a:r>
          <a:r>
            <a:rPr lang="en-GB" b="1" dirty="0"/>
            <a:t>T</a:t>
          </a:r>
          <a:r>
            <a:rPr lang="en-GB" dirty="0"/>
            <a:t>ax, and is a UK tax on business sales.</a:t>
          </a:r>
          <a:endParaRPr lang="en-US" dirty="0"/>
        </a:p>
      </dgm:t>
    </dgm:pt>
    <dgm:pt modelId="{76D43385-800B-4604-9A67-17DD4554B901}" type="parTrans" cxnId="{DF3025AA-DBC3-43AA-97A5-BA7B55693D02}">
      <dgm:prSet/>
      <dgm:spPr/>
      <dgm:t>
        <a:bodyPr/>
        <a:lstStyle/>
        <a:p>
          <a:endParaRPr lang="en-US"/>
        </a:p>
      </dgm:t>
    </dgm:pt>
    <dgm:pt modelId="{86BA5898-34AE-467D-B7AC-7D2369AAFAF9}" type="sibTrans" cxnId="{DF3025AA-DBC3-43AA-97A5-BA7B55693D02}">
      <dgm:prSet/>
      <dgm:spPr/>
      <dgm:t>
        <a:bodyPr/>
        <a:lstStyle/>
        <a:p>
          <a:endParaRPr lang="en-US"/>
        </a:p>
      </dgm:t>
    </dgm:pt>
    <dgm:pt modelId="{FBA92FD6-5EDE-4FD7-94C4-63407BDE55A8}">
      <dgm:prSet/>
      <dgm:spPr/>
      <dgm:t>
        <a:bodyPr/>
        <a:lstStyle/>
        <a:p>
          <a:r>
            <a:rPr lang="en-GB" dirty="0"/>
            <a:t>In 2022, calculating </a:t>
          </a:r>
          <a:r>
            <a:rPr lang="en-GB" b="1" i="1" dirty="0"/>
            <a:t>VAT</a:t>
          </a:r>
          <a:r>
            <a:rPr lang="en-GB" dirty="0"/>
            <a:t> needs to use a </a:t>
          </a:r>
          <a:r>
            <a:rPr lang="en-GB" b="1" i="1" dirty="0"/>
            <a:t>VAT</a:t>
          </a:r>
          <a:r>
            <a:rPr lang="en-GB" dirty="0"/>
            <a:t> rate of 20%.</a:t>
          </a:r>
          <a:endParaRPr lang="en-US" dirty="0"/>
        </a:p>
      </dgm:t>
    </dgm:pt>
    <dgm:pt modelId="{34BB17A3-8EC2-4460-80EB-2F1C5126B4AC}" type="parTrans" cxnId="{C4733572-B0AB-4475-B622-19C458293FA7}">
      <dgm:prSet/>
      <dgm:spPr/>
      <dgm:t>
        <a:bodyPr/>
        <a:lstStyle/>
        <a:p>
          <a:endParaRPr lang="en-US"/>
        </a:p>
      </dgm:t>
    </dgm:pt>
    <dgm:pt modelId="{B9C174C1-E127-4D10-A750-70BF740F02D7}" type="sibTrans" cxnId="{C4733572-B0AB-4475-B622-19C458293FA7}">
      <dgm:prSet/>
      <dgm:spPr/>
      <dgm:t>
        <a:bodyPr/>
        <a:lstStyle/>
        <a:p>
          <a:endParaRPr lang="en-US"/>
        </a:p>
      </dgm:t>
    </dgm:pt>
    <dgm:pt modelId="{9A94628B-39AC-4B05-AD14-2CD940381D03}">
      <dgm:prSet/>
      <dgm:spPr/>
      <dgm:t>
        <a:bodyPr/>
        <a:lstStyle/>
        <a:p>
          <a:r>
            <a:rPr lang="en-GB" dirty="0"/>
            <a:t>If the </a:t>
          </a:r>
          <a:r>
            <a:rPr lang="en-GB" b="1" i="1" dirty="0"/>
            <a:t>VAT</a:t>
          </a:r>
          <a:r>
            <a:rPr lang="en-GB" dirty="0"/>
            <a:t> rate changes, then the results of the model calculation will be incorrect.</a:t>
          </a:r>
          <a:endParaRPr lang="en-US" dirty="0"/>
        </a:p>
      </dgm:t>
    </dgm:pt>
    <dgm:pt modelId="{E3CC82F9-0D58-4F74-B4FE-C3DC5A556621}" type="parTrans" cxnId="{AD932B5C-D0DE-4061-8746-7B9A16CC95C9}">
      <dgm:prSet/>
      <dgm:spPr/>
      <dgm:t>
        <a:bodyPr/>
        <a:lstStyle/>
        <a:p>
          <a:endParaRPr lang="en-US"/>
        </a:p>
      </dgm:t>
    </dgm:pt>
    <dgm:pt modelId="{FEEED99E-28E4-4070-9299-9F44A3330DCE}" type="sibTrans" cxnId="{AD932B5C-D0DE-4061-8746-7B9A16CC95C9}">
      <dgm:prSet/>
      <dgm:spPr/>
      <dgm:t>
        <a:bodyPr/>
        <a:lstStyle/>
        <a:p>
          <a:endParaRPr lang="en-US"/>
        </a:p>
      </dgm:t>
    </dgm:pt>
    <dgm:pt modelId="{DF72A19F-A0B0-43E8-9D93-FD2092CAA385}">
      <dgm:prSet/>
      <dgm:spPr/>
      <dgm:t>
        <a:bodyPr/>
        <a:lstStyle/>
        <a:p>
          <a:r>
            <a:rPr lang="en-GB" dirty="0"/>
            <a:t>The model will need to have some way of changing </a:t>
          </a:r>
          <a:r>
            <a:rPr lang="en-GB" b="1" i="1" dirty="0"/>
            <a:t>VAT</a:t>
          </a:r>
          <a:r>
            <a:rPr lang="en-GB" dirty="0"/>
            <a:t> if necessary.</a:t>
          </a:r>
          <a:endParaRPr lang="en-US" dirty="0"/>
        </a:p>
      </dgm:t>
    </dgm:pt>
    <dgm:pt modelId="{C8113B99-D415-457C-9988-EB524EE14CC3}" type="parTrans" cxnId="{25AD98EF-B4AC-47EA-A162-351B39651977}">
      <dgm:prSet/>
      <dgm:spPr/>
      <dgm:t>
        <a:bodyPr/>
        <a:lstStyle/>
        <a:p>
          <a:endParaRPr lang="en-US"/>
        </a:p>
      </dgm:t>
    </dgm:pt>
    <dgm:pt modelId="{F8A1CB82-9D5D-45D1-B6E9-48F6A0C356E9}" type="sibTrans" cxnId="{25AD98EF-B4AC-47EA-A162-351B39651977}">
      <dgm:prSet/>
      <dgm:spPr/>
      <dgm:t>
        <a:bodyPr/>
        <a:lstStyle/>
        <a:p>
          <a:endParaRPr lang="en-US"/>
        </a:p>
      </dgm:t>
    </dgm:pt>
    <dgm:pt modelId="{DBADA59A-6A3E-4A56-B634-11E031138BBC}" type="pres">
      <dgm:prSet presAssocID="{F47594E1-6EBB-448C-A474-6DDB51FAC708}" presName="root" presStyleCnt="0">
        <dgm:presLayoutVars>
          <dgm:dir/>
          <dgm:resizeHandles val="exact"/>
        </dgm:presLayoutVars>
      </dgm:prSet>
      <dgm:spPr/>
    </dgm:pt>
    <dgm:pt modelId="{AF41D828-E160-4A78-9315-68BE412E50B5}" type="pres">
      <dgm:prSet presAssocID="{12FBDCA2-FEBE-4BD7-AF8A-5A941556B8EF}" presName="compNode" presStyleCnt="0"/>
      <dgm:spPr/>
    </dgm:pt>
    <dgm:pt modelId="{8BB6D233-67E3-4453-B05A-9EE98FF0890F}" type="pres">
      <dgm:prSet presAssocID="{12FBDCA2-FEBE-4BD7-AF8A-5A941556B8EF}" presName="bgRect" presStyleLbl="bgShp" presStyleIdx="0" presStyleCnt="5"/>
      <dgm:spPr/>
    </dgm:pt>
    <dgm:pt modelId="{3915D1A0-C850-41C4-B68E-2B0FBD15DF07}" type="pres">
      <dgm:prSet presAssocID="{12FBDCA2-FEBE-4BD7-AF8A-5A941556B8EF}"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Ribbon"/>
        </a:ext>
      </dgm:extLst>
    </dgm:pt>
    <dgm:pt modelId="{6D701209-0C29-4FF9-A9E9-83FAC4C1B68E}" type="pres">
      <dgm:prSet presAssocID="{12FBDCA2-FEBE-4BD7-AF8A-5A941556B8EF}" presName="spaceRect" presStyleCnt="0"/>
      <dgm:spPr/>
    </dgm:pt>
    <dgm:pt modelId="{0ACAAB73-49E8-4D55-B6A3-62B615759DA8}" type="pres">
      <dgm:prSet presAssocID="{12FBDCA2-FEBE-4BD7-AF8A-5A941556B8EF}" presName="parTx" presStyleLbl="revTx" presStyleIdx="0" presStyleCnt="5">
        <dgm:presLayoutVars>
          <dgm:chMax val="0"/>
          <dgm:chPref val="0"/>
        </dgm:presLayoutVars>
      </dgm:prSet>
      <dgm:spPr/>
    </dgm:pt>
    <dgm:pt modelId="{2518165A-3FB7-419E-BA83-40B444567457}" type="pres">
      <dgm:prSet presAssocID="{8912D741-9586-4670-A6DB-C59C1CCA3CC8}" presName="sibTrans" presStyleCnt="0"/>
      <dgm:spPr/>
    </dgm:pt>
    <dgm:pt modelId="{DDDCF5F1-B49C-49CA-B501-C2C361E1E66D}" type="pres">
      <dgm:prSet presAssocID="{EAB1157B-BA1F-445B-B5E0-021E366AF17B}" presName="compNode" presStyleCnt="0"/>
      <dgm:spPr/>
    </dgm:pt>
    <dgm:pt modelId="{3F33A095-D245-4C00-9641-301E57F9892D}" type="pres">
      <dgm:prSet presAssocID="{EAB1157B-BA1F-445B-B5E0-021E366AF17B}" presName="bgRect" presStyleLbl="bgShp" presStyleIdx="1" presStyleCnt="5"/>
      <dgm:spPr/>
    </dgm:pt>
    <dgm:pt modelId="{1F4B4475-FC45-4D40-832F-5846D5CA50E7}" type="pres">
      <dgm:prSet presAssocID="{EAB1157B-BA1F-445B-B5E0-021E366AF17B}"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gnifying glass"/>
        </a:ext>
      </dgm:extLst>
    </dgm:pt>
    <dgm:pt modelId="{A361EDC6-335F-4347-9AF5-DE3DC4C8089E}" type="pres">
      <dgm:prSet presAssocID="{EAB1157B-BA1F-445B-B5E0-021E366AF17B}" presName="spaceRect" presStyleCnt="0"/>
      <dgm:spPr/>
    </dgm:pt>
    <dgm:pt modelId="{E5A27C85-0249-4C74-B014-DC7076973CB8}" type="pres">
      <dgm:prSet presAssocID="{EAB1157B-BA1F-445B-B5E0-021E366AF17B}" presName="parTx" presStyleLbl="revTx" presStyleIdx="1" presStyleCnt="5">
        <dgm:presLayoutVars>
          <dgm:chMax val="0"/>
          <dgm:chPref val="0"/>
        </dgm:presLayoutVars>
      </dgm:prSet>
      <dgm:spPr/>
    </dgm:pt>
    <dgm:pt modelId="{602303F1-7B88-4451-B53F-67C024D48CAE}" type="pres">
      <dgm:prSet presAssocID="{86BA5898-34AE-467D-B7AC-7D2369AAFAF9}" presName="sibTrans" presStyleCnt="0"/>
      <dgm:spPr/>
    </dgm:pt>
    <dgm:pt modelId="{7A5EF909-4A82-45DB-BDFB-3478463922C7}" type="pres">
      <dgm:prSet presAssocID="{FBA92FD6-5EDE-4FD7-94C4-63407BDE55A8}" presName="compNode" presStyleCnt="0"/>
      <dgm:spPr/>
    </dgm:pt>
    <dgm:pt modelId="{B9B23B2B-8F26-4D28-83E0-6655F06DE2DC}" type="pres">
      <dgm:prSet presAssocID="{FBA92FD6-5EDE-4FD7-94C4-63407BDE55A8}" presName="bgRect" presStyleLbl="bgShp" presStyleIdx="2" presStyleCnt="5"/>
      <dgm:spPr/>
    </dgm:pt>
    <dgm:pt modelId="{403509A3-4F52-4FAC-A1DA-5CD758B0F489}" type="pres">
      <dgm:prSet presAssocID="{FBA92FD6-5EDE-4FD7-94C4-63407BDE55A8}"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aterfall scene"/>
        </a:ext>
      </dgm:extLst>
    </dgm:pt>
    <dgm:pt modelId="{83BA7912-EB57-4D54-B670-CE0900534DBE}" type="pres">
      <dgm:prSet presAssocID="{FBA92FD6-5EDE-4FD7-94C4-63407BDE55A8}" presName="spaceRect" presStyleCnt="0"/>
      <dgm:spPr/>
    </dgm:pt>
    <dgm:pt modelId="{C54407D6-A5F3-4F5E-B17B-1F09A34BC11F}" type="pres">
      <dgm:prSet presAssocID="{FBA92FD6-5EDE-4FD7-94C4-63407BDE55A8}" presName="parTx" presStyleLbl="revTx" presStyleIdx="2" presStyleCnt="5">
        <dgm:presLayoutVars>
          <dgm:chMax val="0"/>
          <dgm:chPref val="0"/>
        </dgm:presLayoutVars>
      </dgm:prSet>
      <dgm:spPr/>
    </dgm:pt>
    <dgm:pt modelId="{F0EDA1B1-8C14-49BD-921E-2E2D5CC14850}" type="pres">
      <dgm:prSet presAssocID="{B9C174C1-E127-4D10-A750-70BF740F02D7}" presName="sibTrans" presStyleCnt="0"/>
      <dgm:spPr/>
    </dgm:pt>
    <dgm:pt modelId="{699714C6-FA63-4F7C-AD8D-550373A31AD6}" type="pres">
      <dgm:prSet presAssocID="{9A94628B-39AC-4B05-AD14-2CD940381D03}" presName="compNode" presStyleCnt="0"/>
      <dgm:spPr/>
    </dgm:pt>
    <dgm:pt modelId="{A6A594E1-086A-4A2D-A20E-0572171264B0}" type="pres">
      <dgm:prSet presAssocID="{9A94628B-39AC-4B05-AD14-2CD940381D03}" presName="bgRect" presStyleLbl="bgShp" presStyleIdx="3" presStyleCnt="5"/>
      <dgm:spPr/>
    </dgm:pt>
    <dgm:pt modelId="{A8A04C2D-DA45-4DA4-BA18-AF6EE666891D}" type="pres">
      <dgm:prSet presAssocID="{9A94628B-39AC-4B05-AD14-2CD940381D03}"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 List"/>
        </a:ext>
      </dgm:extLst>
    </dgm:pt>
    <dgm:pt modelId="{14875289-AF42-4CA5-ABD2-F67C7C167E06}" type="pres">
      <dgm:prSet presAssocID="{9A94628B-39AC-4B05-AD14-2CD940381D03}" presName="spaceRect" presStyleCnt="0"/>
      <dgm:spPr/>
    </dgm:pt>
    <dgm:pt modelId="{FDBB432B-ED58-4D52-B699-D28492D6130A}" type="pres">
      <dgm:prSet presAssocID="{9A94628B-39AC-4B05-AD14-2CD940381D03}" presName="parTx" presStyleLbl="revTx" presStyleIdx="3" presStyleCnt="5">
        <dgm:presLayoutVars>
          <dgm:chMax val="0"/>
          <dgm:chPref val="0"/>
        </dgm:presLayoutVars>
      </dgm:prSet>
      <dgm:spPr/>
    </dgm:pt>
    <dgm:pt modelId="{67B4252F-E24B-494D-9FD6-1A132C1CF987}" type="pres">
      <dgm:prSet presAssocID="{FEEED99E-28E4-4070-9299-9F44A3330DCE}" presName="sibTrans" presStyleCnt="0"/>
      <dgm:spPr/>
    </dgm:pt>
    <dgm:pt modelId="{ED55BA02-2CF8-4449-89FF-5F19E51CEDF1}" type="pres">
      <dgm:prSet presAssocID="{DF72A19F-A0B0-43E8-9D93-FD2092CAA385}" presName="compNode" presStyleCnt="0"/>
      <dgm:spPr/>
    </dgm:pt>
    <dgm:pt modelId="{AF57D4E3-5818-4EDA-AFE8-0296BA55CB51}" type="pres">
      <dgm:prSet presAssocID="{DF72A19F-A0B0-43E8-9D93-FD2092CAA385}" presName="bgRect" presStyleLbl="bgShp" presStyleIdx="4" presStyleCnt="5"/>
      <dgm:spPr/>
    </dgm:pt>
    <dgm:pt modelId="{07B81B3B-7131-4679-8907-5A9171D9E85D}" type="pres">
      <dgm:prSet presAssocID="{DF72A19F-A0B0-43E8-9D93-FD2092CAA385}"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Hierarchy"/>
        </a:ext>
      </dgm:extLst>
    </dgm:pt>
    <dgm:pt modelId="{E6A81507-A616-49F0-B52B-3B313AF424D3}" type="pres">
      <dgm:prSet presAssocID="{DF72A19F-A0B0-43E8-9D93-FD2092CAA385}" presName="spaceRect" presStyleCnt="0"/>
      <dgm:spPr/>
    </dgm:pt>
    <dgm:pt modelId="{682F0BAC-C232-450E-9F00-2A50266DF9B6}" type="pres">
      <dgm:prSet presAssocID="{DF72A19F-A0B0-43E8-9D93-FD2092CAA385}" presName="parTx" presStyleLbl="revTx" presStyleIdx="4" presStyleCnt="5">
        <dgm:presLayoutVars>
          <dgm:chMax val="0"/>
          <dgm:chPref val="0"/>
        </dgm:presLayoutVars>
      </dgm:prSet>
      <dgm:spPr/>
    </dgm:pt>
  </dgm:ptLst>
  <dgm:cxnLst>
    <dgm:cxn modelId="{69927728-5867-4200-9ED2-9B8E3DE66B31}" type="presOf" srcId="{9A94628B-39AC-4B05-AD14-2CD940381D03}" destId="{FDBB432B-ED58-4D52-B699-D28492D6130A}" srcOrd="0" destOrd="0" presId="urn:microsoft.com/office/officeart/2018/2/layout/IconVerticalSolidList"/>
    <dgm:cxn modelId="{AD932B5C-D0DE-4061-8746-7B9A16CC95C9}" srcId="{F47594E1-6EBB-448C-A474-6DDB51FAC708}" destId="{9A94628B-39AC-4B05-AD14-2CD940381D03}" srcOrd="3" destOrd="0" parTransId="{E3CC82F9-0D58-4F74-B4FE-C3DC5A556621}" sibTransId="{FEEED99E-28E4-4070-9299-9F44A3330DCE}"/>
    <dgm:cxn modelId="{42EED648-3581-45CD-9CD5-EBA914261BC9}" type="presOf" srcId="{FBA92FD6-5EDE-4FD7-94C4-63407BDE55A8}" destId="{C54407D6-A5F3-4F5E-B17B-1F09A34BC11F}" srcOrd="0" destOrd="0" presId="urn:microsoft.com/office/officeart/2018/2/layout/IconVerticalSolidList"/>
    <dgm:cxn modelId="{C4733572-B0AB-4475-B622-19C458293FA7}" srcId="{F47594E1-6EBB-448C-A474-6DDB51FAC708}" destId="{FBA92FD6-5EDE-4FD7-94C4-63407BDE55A8}" srcOrd="2" destOrd="0" parTransId="{34BB17A3-8EC2-4460-80EB-2F1C5126B4AC}" sibTransId="{B9C174C1-E127-4D10-A750-70BF740F02D7}"/>
    <dgm:cxn modelId="{85316055-75A3-4DD1-BC35-86E59C1B5FBD}" type="presOf" srcId="{F47594E1-6EBB-448C-A474-6DDB51FAC708}" destId="{DBADA59A-6A3E-4A56-B634-11E031138BBC}" srcOrd="0" destOrd="0" presId="urn:microsoft.com/office/officeart/2018/2/layout/IconVerticalSolidList"/>
    <dgm:cxn modelId="{EEF55391-230A-4ABB-9AEF-154A1A094225}" type="presOf" srcId="{EAB1157B-BA1F-445B-B5E0-021E366AF17B}" destId="{E5A27C85-0249-4C74-B014-DC7076973CB8}" srcOrd="0" destOrd="0" presId="urn:microsoft.com/office/officeart/2018/2/layout/IconVerticalSolidList"/>
    <dgm:cxn modelId="{A1724AA8-4E75-4956-A1CD-9FFF422B50D9}" srcId="{F47594E1-6EBB-448C-A474-6DDB51FAC708}" destId="{12FBDCA2-FEBE-4BD7-AF8A-5A941556B8EF}" srcOrd="0" destOrd="0" parTransId="{3DD7CE69-14F2-4E16-B478-63AF4883F875}" sibTransId="{8912D741-9586-4670-A6DB-C59C1CCA3CC8}"/>
    <dgm:cxn modelId="{DF3025AA-DBC3-43AA-97A5-BA7B55693D02}" srcId="{F47594E1-6EBB-448C-A474-6DDB51FAC708}" destId="{EAB1157B-BA1F-445B-B5E0-021E366AF17B}" srcOrd="1" destOrd="0" parTransId="{76D43385-800B-4604-9A67-17DD4554B901}" sibTransId="{86BA5898-34AE-467D-B7AC-7D2369AAFAF9}"/>
    <dgm:cxn modelId="{5B759DE2-37AA-48A5-BBD0-53791454B446}" type="presOf" srcId="{DF72A19F-A0B0-43E8-9D93-FD2092CAA385}" destId="{682F0BAC-C232-450E-9F00-2A50266DF9B6}" srcOrd="0" destOrd="0" presId="urn:microsoft.com/office/officeart/2018/2/layout/IconVerticalSolidList"/>
    <dgm:cxn modelId="{25AD98EF-B4AC-47EA-A162-351B39651977}" srcId="{F47594E1-6EBB-448C-A474-6DDB51FAC708}" destId="{DF72A19F-A0B0-43E8-9D93-FD2092CAA385}" srcOrd="4" destOrd="0" parTransId="{C8113B99-D415-457C-9988-EB524EE14CC3}" sibTransId="{F8A1CB82-9D5D-45D1-B6E9-48F6A0C356E9}"/>
    <dgm:cxn modelId="{EDB93CF2-A710-4202-9993-8AF9E68BA53D}" type="presOf" srcId="{12FBDCA2-FEBE-4BD7-AF8A-5A941556B8EF}" destId="{0ACAAB73-49E8-4D55-B6A3-62B615759DA8}" srcOrd="0" destOrd="0" presId="urn:microsoft.com/office/officeart/2018/2/layout/IconVerticalSolidList"/>
    <dgm:cxn modelId="{319E800E-FB51-4A0F-8A31-DE20F0910323}" type="presParOf" srcId="{DBADA59A-6A3E-4A56-B634-11E031138BBC}" destId="{AF41D828-E160-4A78-9315-68BE412E50B5}" srcOrd="0" destOrd="0" presId="urn:microsoft.com/office/officeart/2018/2/layout/IconVerticalSolidList"/>
    <dgm:cxn modelId="{F489F6A9-7008-4007-8114-BDF8800E857D}" type="presParOf" srcId="{AF41D828-E160-4A78-9315-68BE412E50B5}" destId="{8BB6D233-67E3-4453-B05A-9EE98FF0890F}" srcOrd="0" destOrd="0" presId="urn:microsoft.com/office/officeart/2018/2/layout/IconVerticalSolidList"/>
    <dgm:cxn modelId="{1894BBC4-D24A-410D-9679-AA3755AE4954}" type="presParOf" srcId="{AF41D828-E160-4A78-9315-68BE412E50B5}" destId="{3915D1A0-C850-41C4-B68E-2B0FBD15DF07}" srcOrd="1" destOrd="0" presId="urn:microsoft.com/office/officeart/2018/2/layout/IconVerticalSolidList"/>
    <dgm:cxn modelId="{6024BD26-D13E-4CB0-9790-8F1ACFB60C28}" type="presParOf" srcId="{AF41D828-E160-4A78-9315-68BE412E50B5}" destId="{6D701209-0C29-4FF9-A9E9-83FAC4C1B68E}" srcOrd="2" destOrd="0" presId="urn:microsoft.com/office/officeart/2018/2/layout/IconVerticalSolidList"/>
    <dgm:cxn modelId="{83B07189-2BF4-46AF-813C-6388C9CB42C2}" type="presParOf" srcId="{AF41D828-E160-4A78-9315-68BE412E50B5}" destId="{0ACAAB73-49E8-4D55-B6A3-62B615759DA8}" srcOrd="3" destOrd="0" presId="urn:microsoft.com/office/officeart/2018/2/layout/IconVerticalSolidList"/>
    <dgm:cxn modelId="{C2EAF774-C91D-450D-A840-B6F02AA31144}" type="presParOf" srcId="{DBADA59A-6A3E-4A56-B634-11E031138BBC}" destId="{2518165A-3FB7-419E-BA83-40B444567457}" srcOrd="1" destOrd="0" presId="urn:microsoft.com/office/officeart/2018/2/layout/IconVerticalSolidList"/>
    <dgm:cxn modelId="{88A4ACB4-4CB6-4F12-91A8-4784F7F98FE8}" type="presParOf" srcId="{DBADA59A-6A3E-4A56-B634-11E031138BBC}" destId="{DDDCF5F1-B49C-49CA-B501-C2C361E1E66D}" srcOrd="2" destOrd="0" presId="urn:microsoft.com/office/officeart/2018/2/layout/IconVerticalSolidList"/>
    <dgm:cxn modelId="{D2D6FDE9-60F0-4C42-8C0F-89F8ACE564BF}" type="presParOf" srcId="{DDDCF5F1-B49C-49CA-B501-C2C361E1E66D}" destId="{3F33A095-D245-4C00-9641-301E57F9892D}" srcOrd="0" destOrd="0" presId="urn:microsoft.com/office/officeart/2018/2/layout/IconVerticalSolidList"/>
    <dgm:cxn modelId="{7B87BBC7-59DC-4526-9F4A-E6932D67C98D}" type="presParOf" srcId="{DDDCF5F1-B49C-49CA-B501-C2C361E1E66D}" destId="{1F4B4475-FC45-4D40-832F-5846D5CA50E7}" srcOrd="1" destOrd="0" presId="urn:microsoft.com/office/officeart/2018/2/layout/IconVerticalSolidList"/>
    <dgm:cxn modelId="{E8B48D64-BB4A-436A-848C-9261EB4E56CD}" type="presParOf" srcId="{DDDCF5F1-B49C-49CA-B501-C2C361E1E66D}" destId="{A361EDC6-335F-4347-9AF5-DE3DC4C8089E}" srcOrd="2" destOrd="0" presId="urn:microsoft.com/office/officeart/2018/2/layout/IconVerticalSolidList"/>
    <dgm:cxn modelId="{7D22C7B8-4F51-485D-82E0-EE0372EA8A05}" type="presParOf" srcId="{DDDCF5F1-B49C-49CA-B501-C2C361E1E66D}" destId="{E5A27C85-0249-4C74-B014-DC7076973CB8}" srcOrd="3" destOrd="0" presId="urn:microsoft.com/office/officeart/2018/2/layout/IconVerticalSolidList"/>
    <dgm:cxn modelId="{D83D1193-0994-400A-B578-F407A6549B7A}" type="presParOf" srcId="{DBADA59A-6A3E-4A56-B634-11E031138BBC}" destId="{602303F1-7B88-4451-B53F-67C024D48CAE}" srcOrd="3" destOrd="0" presId="urn:microsoft.com/office/officeart/2018/2/layout/IconVerticalSolidList"/>
    <dgm:cxn modelId="{A5F11A44-7435-4C6A-B9C5-E287E7E783FB}" type="presParOf" srcId="{DBADA59A-6A3E-4A56-B634-11E031138BBC}" destId="{7A5EF909-4A82-45DB-BDFB-3478463922C7}" srcOrd="4" destOrd="0" presId="urn:microsoft.com/office/officeart/2018/2/layout/IconVerticalSolidList"/>
    <dgm:cxn modelId="{7F42F6E0-D671-4C1B-9011-99D0BB1F7A58}" type="presParOf" srcId="{7A5EF909-4A82-45DB-BDFB-3478463922C7}" destId="{B9B23B2B-8F26-4D28-83E0-6655F06DE2DC}" srcOrd="0" destOrd="0" presId="urn:microsoft.com/office/officeart/2018/2/layout/IconVerticalSolidList"/>
    <dgm:cxn modelId="{57F5A157-0A7E-4090-961E-56AD5B735B71}" type="presParOf" srcId="{7A5EF909-4A82-45DB-BDFB-3478463922C7}" destId="{403509A3-4F52-4FAC-A1DA-5CD758B0F489}" srcOrd="1" destOrd="0" presId="urn:microsoft.com/office/officeart/2018/2/layout/IconVerticalSolidList"/>
    <dgm:cxn modelId="{05081F7E-0A54-4A3E-A769-AF53B6B13852}" type="presParOf" srcId="{7A5EF909-4A82-45DB-BDFB-3478463922C7}" destId="{83BA7912-EB57-4D54-B670-CE0900534DBE}" srcOrd="2" destOrd="0" presId="urn:microsoft.com/office/officeart/2018/2/layout/IconVerticalSolidList"/>
    <dgm:cxn modelId="{3499F0DB-CB7B-4B0B-939F-63F635A45DCA}" type="presParOf" srcId="{7A5EF909-4A82-45DB-BDFB-3478463922C7}" destId="{C54407D6-A5F3-4F5E-B17B-1F09A34BC11F}" srcOrd="3" destOrd="0" presId="urn:microsoft.com/office/officeart/2018/2/layout/IconVerticalSolidList"/>
    <dgm:cxn modelId="{EE1D27BA-A85C-4615-9CA0-7FD1299E5CD4}" type="presParOf" srcId="{DBADA59A-6A3E-4A56-B634-11E031138BBC}" destId="{F0EDA1B1-8C14-49BD-921E-2E2D5CC14850}" srcOrd="5" destOrd="0" presId="urn:microsoft.com/office/officeart/2018/2/layout/IconVerticalSolidList"/>
    <dgm:cxn modelId="{BC71FE06-CC1F-4FC6-A076-1D97974B17A2}" type="presParOf" srcId="{DBADA59A-6A3E-4A56-B634-11E031138BBC}" destId="{699714C6-FA63-4F7C-AD8D-550373A31AD6}" srcOrd="6" destOrd="0" presId="urn:microsoft.com/office/officeart/2018/2/layout/IconVerticalSolidList"/>
    <dgm:cxn modelId="{610DC833-ED98-4B65-9FC4-56D84EF75C14}" type="presParOf" srcId="{699714C6-FA63-4F7C-AD8D-550373A31AD6}" destId="{A6A594E1-086A-4A2D-A20E-0572171264B0}" srcOrd="0" destOrd="0" presId="urn:microsoft.com/office/officeart/2018/2/layout/IconVerticalSolidList"/>
    <dgm:cxn modelId="{D655888D-1D4B-432F-8782-6D21A5BA8475}" type="presParOf" srcId="{699714C6-FA63-4F7C-AD8D-550373A31AD6}" destId="{A8A04C2D-DA45-4DA4-BA18-AF6EE666891D}" srcOrd="1" destOrd="0" presId="urn:microsoft.com/office/officeart/2018/2/layout/IconVerticalSolidList"/>
    <dgm:cxn modelId="{F367CE5C-3A64-4178-9D6A-1088F9C0A687}" type="presParOf" srcId="{699714C6-FA63-4F7C-AD8D-550373A31AD6}" destId="{14875289-AF42-4CA5-ABD2-F67C7C167E06}" srcOrd="2" destOrd="0" presId="urn:microsoft.com/office/officeart/2018/2/layout/IconVerticalSolidList"/>
    <dgm:cxn modelId="{C6DB4291-1DDC-4DF0-9D3D-9E92E8B02662}" type="presParOf" srcId="{699714C6-FA63-4F7C-AD8D-550373A31AD6}" destId="{FDBB432B-ED58-4D52-B699-D28492D6130A}" srcOrd="3" destOrd="0" presId="urn:microsoft.com/office/officeart/2018/2/layout/IconVerticalSolidList"/>
    <dgm:cxn modelId="{486DCC41-A07B-4C4E-B168-AC4B2510FF0F}" type="presParOf" srcId="{DBADA59A-6A3E-4A56-B634-11E031138BBC}" destId="{67B4252F-E24B-494D-9FD6-1A132C1CF987}" srcOrd="7" destOrd="0" presId="urn:microsoft.com/office/officeart/2018/2/layout/IconVerticalSolidList"/>
    <dgm:cxn modelId="{D096C031-BDF4-4CD6-856A-32652C666C22}" type="presParOf" srcId="{DBADA59A-6A3E-4A56-B634-11E031138BBC}" destId="{ED55BA02-2CF8-4449-89FF-5F19E51CEDF1}" srcOrd="8" destOrd="0" presId="urn:microsoft.com/office/officeart/2018/2/layout/IconVerticalSolidList"/>
    <dgm:cxn modelId="{757FCC5E-9E1A-4F83-9E65-BD6EB2649C50}" type="presParOf" srcId="{ED55BA02-2CF8-4449-89FF-5F19E51CEDF1}" destId="{AF57D4E3-5818-4EDA-AFE8-0296BA55CB51}" srcOrd="0" destOrd="0" presId="urn:microsoft.com/office/officeart/2018/2/layout/IconVerticalSolidList"/>
    <dgm:cxn modelId="{98E9CB91-C79F-468A-8879-C477009D7612}" type="presParOf" srcId="{ED55BA02-2CF8-4449-89FF-5F19E51CEDF1}" destId="{07B81B3B-7131-4679-8907-5A9171D9E85D}" srcOrd="1" destOrd="0" presId="urn:microsoft.com/office/officeart/2018/2/layout/IconVerticalSolidList"/>
    <dgm:cxn modelId="{8911CDFA-E3F7-44E3-B09C-7C1AB0E5C94D}" type="presParOf" srcId="{ED55BA02-2CF8-4449-89FF-5F19E51CEDF1}" destId="{E6A81507-A616-49F0-B52B-3B313AF424D3}" srcOrd="2" destOrd="0" presId="urn:microsoft.com/office/officeart/2018/2/layout/IconVerticalSolidList"/>
    <dgm:cxn modelId="{9F794A48-5CA2-4CF2-8254-388B5DFBDE81}" type="presParOf" srcId="{ED55BA02-2CF8-4449-89FF-5F19E51CEDF1}" destId="{682F0BAC-C232-450E-9F00-2A50266DF9B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0940E13-0E9B-4CFE-8CC1-FFA1CE7322F4}" type="doc">
      <dgm:prSet loTypeId="urn:microsoft.com/office/officeart/2018/2/layout/IconVerticalSolidList" loCatId="icon" qsTypeId="urn:microsoft.com/office/officeart/2005/8/quickstyle/simple1" qsCatId="simple" csTypeId="urn:microsoft.com/office/officeart/2018/5/colors/Iconchunking_neutralbg_accent0_3" csCatId="mainScheme" phldr="1"/>
      <dgm:spPr/>
      <dgm:t>
        <a:bodyPr/>
        <a:lstStyle/>
        <a:p>
          <a:endParaRPr lang="en-US"/>
        </a:p>
      </dgm:t>
    </dgm:pt>
    <dgm:pt modelId="{811821FB-ADB5-4C35-8D68-CF0B12507BE5}">
      <dgm:prSet/>
      <dgm:spPr/>
      <dgm:t>
        <a:bodyPr/>
        <a:lstStyle/>
        <a:p>
          <a:pPr>
            <a:lnSpc>
              <a:spcPct val="100000"/>
            </a:lnSpc>
          </a:pPr>
          <a:r>
            <a:rPr lang="en-GB" dirty="0"/>
            <a:t>All businesses will need to make daily decisions. Decisions could be:</a:t>
          </a:r>
          <a:endParaRPr lang="en-US" dirty="0"/>
        </a:p>
      </dgm:t>
    </dgm:pt>
    <dgm:pt modelId="{52CFC92B-D1E5-46DB-98D9-F512DB1DFE0F}" type="parTrans" cxnId="{DDE236C9-E818-4272-8DC5-4B5E491A7217}">
      <dgm:prSet/>
      <dgm:spPr/>
      <dgm:t>
        <a:bodyPr/>
        <a:lstStyle/>
        <a:p>
          <a:endParaRPr lang="en-US"/>
        </a:p>
      </dgm:t>
    </dgm:pt>
    <dgm:pt modelId="{B3A8751C-4868-4851-92AC-438A06BC5242}" type="sibTrans" cxnId="{DDE236C9-E818-4272-8DC5-4B5E491A7217}">
      <dgm:prSet/>
      <dgm:spPr/>
      <dgm:t>
        <a:bodyPr/>
        <a:lstStyle/>
        <a:p>
          <a:endParaRPr lang="en-US"/>
        </a:p>
      </dgm:t>
    </dgm:pt>
    <dgm:pt modelId="{3F82B7E0-D645-4524-8474-D4AE2C37047A}">
      <dgm:prSet/>
      <dgm:spPr/>
      <dgm:t>
        <a:bodyPr/>
        <a:lstStyle/>
        <a:p>
          <a:pPr>
            <a:lnSpc>
              <a:spcPct val="100000"/>
            </a:lnSpc>
          </a:pPr>
          <a:r>
            <a:rPr lang="en-GB" b="1" i="1" dirty="0"/>
            <a:t>Strategic</a:t>
          </a:r>
          <a:r>
            <a:rPr lang="en-GB" dirty="0"/>
            <a:t> – long term decisions that determines what the business will do over a long period of time e.g., increase product sales.</a:t>
          </a:r>
          <a:endParaRPr lang="en-US" dirty="0"/>
        </a:p>
      </dgm:t>
    </dgm:pt>
    <dgm:pt modelId="{F16B5B94-978C-46F2-B5C1-C0B01AE9724B}" type="parTrans" cxnId="{6422431D-D431-40DC-A49F-6AE2CC7D5B86}">
      <dgm:prSet/>
      <dgm:spPr/>
      <dgm:t>
        <a:bodyPr/>
        <a:lstStyle/>
        <a:p>
          <a:endParaRPr lang="en-US"/>
        </a:p>
      </dgm:t>
    </dgm:pt>
    <dgm:pt modelId="{E5E4CE12-1D08-4050-89CA-EBA47D302FC9}" type="sibTrans" cxnId="{6422431D-D431-40DC-A49F-6AE2CC7D5B86}">
      <dgm:prSet/>
      <dgm:spPr/>
      <dgm:t>
        <a:bodyPr/>
        <a:lstStyle/>
        <a:p>
          <a:endParaRPr lang="en-US"/>
        </a:p>
      </dgm:t>
    </dgm:pt>
    <dgm:pt modelId="{01388B5D-D16C-4365-9584-B2B8AD656F67}">
      <dgm:prSet/>
      <dgm:spPr/>
      <dgm:t>
        <a:bodyPr/>
        <a:lstStyle/>
        <a:p>
          <a:pPr>
            <a:lnSpc>
              <a:spcPct val="100000"/>
            </a:lnSpc>
          </a:pPr>
          <a:r>
            <a:rPr lang="en-GB" b="1" i="1" dirty="0"/>
            <a:t>Tactical</a:t>
          </a:r>
          <a:r>
            <a:rPr lang="en-GB" dirty="0"/>
            <a:t> – medium term decisions that help the business achieve their long term aims e.g., hire more sales staff.</a:t>
          </a:r>
          <a:endParaRPr lang="en-US" dirty="0"/>
        </a:p>
      </dgm:t>
    </dgm:pt>
    <dgm:pt modelId="{8A06E3FE-8437-4BA6-9562-4193A51ADE17}" type="parTrans" cxnId="{B1BE3D69-BDA9-4AEC-AC17-7AEF096D9157}">
      <dgm:prSet/>
      <dgm:spPr/>
      <dgm:t>
        <a:bodyPr/>
        <a:lstStyle/>
        <a:p>
          <a:endParaRPr lang="en-US"/>
        </a:p>
      </dgm:t>
    </dgm:pt>
    <dgm:pt modelId="{FFBDCBC0-1D62-4C0A-AF8E-E419B9B01EFA}" type="sibTrans" cxnId="{B1BE3D69-BDA9-4AEC-AC17-7AEF096D9157}">
      <dgm:prSet/>
      <dgm:spPr/>
      <dgm:t>
        <a:bodyPr/>
        <a:lstStyle/>
        <a:p>
          <a:endParaRPr lang="en-US"/>
        </a:p>
      </dgm:t>
    </dgm:pt>
    <dgm:pt modelId="{E0E576BF-1D2A-4AD9-B7A8-DC997E9E3DBC}">
      <dgm:prSet/>
      <dgm:spPr/>
      <dgm:t>
        <a:bodyPr/>
        <a:lstStyle/>
        <a:p>
          <a:pPr>
            <a:lnSpc>
              <a:spcPct val="100000"/>
            </a:lnSpc>
          </a:pPr>
          <a:r>
            <a:rPr lang="en-GB" b="1" i="1" dirty="0"/>
            <a:t>Operational</a:t>
          </a:r>
          <a:r>
            <a:rPr lang="en-GB" dirty="0"/>
            <a:t> – short term, daily business decisions e.g., post job adverts for sales staff by the end of the week.</a:t>
          </a:r>
          <a:endParaRPr lang="en-US" dirty="0"/>
        </a:p>
      </dgm:t>
    </dgm:pt>
    <dgm:pt modelId="{FD7C481E-719F-419E-ACDC-186A35AC8691}" type="parTrans" cxnId="{EDED32A3-9ED5-4DA5-8FD8-D72FDC638086}">
      <dgm:prSet/>
      <dgm:spPr/>
      <dgm:t>
        <a:bodyPr/>
        <a:lstStyle/>
        <a:p>
          <a:endParaRPr lang="en-US"/>
        </a:p>
      </dgm:t>
    </dgm:pt>
    <dgm:pt modelId="{CEB2AC69-A323-40A0-A977-9CE42C6AA236}" type="sibTrans" cxnId="{EDED32A3-9ED5-4DA5-8FD8-D72FDC638086}">
      <dgm:prSet/>
      <dgm:spPr/>
      <dgm:t>
        <a:bodyPr/>
        <a:lstStyle/>
        <a:p>
          <a:endParaRPr lang="en-US"/>
        </a:p>
      </dgm:t>
    </dgm:pt>
    <dgm:pt modelId="{9058390C-0FFD-4D3C-BC63-2C1471F7C03E}">
      <dgm:prSet/>
      <dgm:spPr/>
      <dgm:t>
        <a:bodyPr/>
        <a:lstStyle/>
        <a:p>
          <a:pPr>
            <a:lnSpc>
              <a:spcPct val="100000"/>
            </a:lnSpc>
          </a:pPr>
          <a:r>
            <a:rPr lang="en-GB"/>
            <a:t>Data Modelling is used mainly for Strategic and Tactical decisions.</a:t>
          </a:r>
          <a:endParaRPr lang="en-US"/>
        </a:p>
      </dgm:t>
    </dgm:pt>
    <dgm:pt modelId="{541ADF8A-C749-4E5F-87EB-145BB3CEF113}" type="parTrans" cxnId="{BE6DD32B-BAD9-4FB2-A51F-6C0268130B4A}">
      <dgm:prSet/>
      <dgm:spPr/>
      <dgm:t>
        <a:bodyPr/>
        <a:lstStyle/>
        <a:p>
          <a:endParaRPr lang="en-US"/>
        </a:p>
      </dgm:t>
    </dgm:pt>
    <dgm:pt modelId="{2E3C072C-5057-4783-BB76-165CB4AA5D53}" type="sibTrans" cxnId="{BE6DD32B-BAD9-4FB2-A51F-6C0268130B4A}">
      <dgm:prSet/>
      <dgm:spPr/>
      <dgm:t>
        <a:bodyPr/>
        <a:lstStyle/>
        <a:p>
          <a:endParaRPr lang="en-US"/>
        </a:p>
      </dgm:t>
    </dgm:pt>
    <dgm:pt modelId="{5A6065E3-2F9F-4314-B7A0-CE007055FE8B}" type="pres">
      <dgm:prSet presAssocID="{90940E13-0E9B-4CFE-8CC1-FFA1CE7322F4}" presName="root" presStyleCnt="0">
        <dgm:presLayoutVars>
          <dgm:dir/>
          <dgm:resizeHandles val="exact"/>
        </dgm:presLayoutVars>
      </dgm:prSet>
      <dgm:spPr/>
    </dgm:pt>
    <dgm:pt modelId="{3DE99DC4-9C6C-4E3E-8E89-0F2463379B3D}" type="pres">
      <dgm:prSet presAssocID="{811821FB-ADB5-4C35-8D68-CF0B12507BE5}" presName="compNode" presStyleCnt="0"/>
      <dgm:spPr/>
    </dgm:pt>
    <dgm:pt modelId="{0F5BCBA8-E58C-46D9-A771-B7843CE05B1A}" type="pres">
      <dgm:prSet presAssocID="{811821FB-ADB5-4C35-8D68-CF0B12507BE5}" presName="bgRect" presStyleLbl="bgShp" presStyleIdx="0" presStyleCnt="5"/>
      <dgm:spPr/>
    </dgm:pt>
    <dgm:pt modelId="{EF116592-82E7-48C2-B06A-FD69D84BE694}" type="pres">
      <dgm:prSet presAssocID="{811821FB-ADB5-4C35-8D68-CF0B12507BE5}"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ierarchy"/>
        </a:ext>
      </dgm:extLst>
    </dgm:pt>
    <dgm:pt modelId="{2C36EE47-B016-4610-BB91-769A8744C3C7}" type="pres">
      <dgm:prSet presAssocID="{811821FB-ADB5-4C35-8D68-CF0B12507BE5}" presName="spaceRect" presStyleCnt="0"/>
      <dgm:spPr/>
    </dgm:pt>
    <dgm:pt modelId="{3552A7BC-EC44-45D0-A389-8E33A8728FAD}" type="pres">
      <dgm:prSet presAssocID="{811821FB-ADB5-4C35-8D68-CF0B12507BE5}" presName="parTx" presStyleLbl="revTx" presStyleIdx="0" presStyleCnt="5">
        <dgm:presLayoutVars>
          <dgm:chMax val="0"/>
          <dgm:chPref val="0"/>
        </dgm:presLayoutVars>
      </dgm:prSet>
      <dgm:spPr/>
    </dgm:pt>
    <dgm:pt modelId="{B022FF1D-1540-41A1-BD70-F872CAF0C744}" type="pres">
      <dgm:prSet presAssocID="{B3A8751C-4868-4851-92AC-438A06BC5242}" presName="sibTrans" presStyleCnt="0"/>
      <dgm:spPr/>
    </dgm:pt>
    <dgm:pt modelId="{4613D893-D0DB-4024-B5D6-F49FE193D1F5}" type="pres">
      <dgm:prSet presAssocID="{3F82B7E0-D645-4524-8474-D4AE2C37047A}" presName="compNode" presStyleCnt="0"/>
      <dgm:spPr/>
    </dgm:pt>
    <dgm:pt modelId="{32A04C0B-DBA1-46B2-A2D5-472B7AE9F820}" type="pres">
      <dgm:prSet presAssocID="{3F82B7E0-D645-4524-8474-D4AE2C37047A}" presName="bgRect" presStyleLbl="bgShp" presStyleIdx="1" presStyleCnt="5"/>
      <dgm:spPr/>
    </dgm:pt>
    <dgm:pt modelId="{33F90B91-B903-40C4-9555-224B9A96CDE6}" type="pres">
      <dgm:prSet presAssocID="{3F82B7E0-D645-4524-8474-D4AE2C37047A}"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usiness Growth"/>
        </a:ext>
      </dgm:extLst>
    </dgm:pt>
    <dgm:pt modelId="{D67A2CEB-5FE3-48F6-884B-C44C9DE8D97A}" type="pres">
      <dgm:prSet presAssocID="{3F82B7E0-D645-4524-8474-D4AE2C37047A}" presName="spaceRect" presStyleCnt="0"/>
      <dgm:spPr/>
    </dgm:pt>
    <dgm:pt modelId="{8B79618B-4F05-4975-B846-939B68704498}" type="pres">
      <dgm:prSet presAssocID="{3F82B7E0-D645-4524-8474-D4AE2C37047A}" presName="parTx" presStyleLbl="revTx" presStyleIdx="1" presStyleCnt="5">
        <dgm:presLayoutVars>
          <dgm:chMax val="0"/>
          <dgm:chPref val="0"/>
        </dgm:presLayoutVars>
      </dgm:prSet>
      <dgm:spPr/>
    </dgm:pt>
    <dgm:pt modelId="{751D6342-2B8B-49BF-B0A6-73127CC3C952}" type="pres">
      <dgm:prSet presAssocID="{E5E4CE12-1D08-4050-89CA-EBA47D302FC9}" presName="sibTrans" presStyleCnt="0"/>
      <dgm:spPr/>
    </dgm:pt>
    <dgm:pt modelId="{B5A50AAB-A094-417E-87D5-9150ECAE26EC}" type="pres">
      <dgm:prSet presAssocID="{01388B5D-D16C-4365-9584-B2B8AD656F67}" presName="compNode" presStyleCnt="0"/>
      <dgm:spPr/>
    </dgm:pt>
    <dgm:pt modelId="{D4B109E8-937C-4F36-9001-8195FA83ED04}" type="pres">
      <dgm:prSet presAssocID="{01388B5D-D16C-4365-9584-B2B8AD656F67}" presName="bgRect" presStyleLbl="bgShp" presStyleIdx="2" presStyleCnt="5"/>
      <dgm:spPr/>
    </dgm:pt>
    <dgm:pt modelId="{7AA56E33-03F4-4607-88D9-AE80599C9595}" type="pres">
      <dgm:prSet presAssocID="{01388B5D-D16C-4365-9584-B2B8AD656F67}"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ranching Diagram"/>
        </a:ext>
      </dgm:extLst>
    </dgm:pt>
    <dgm:pt modelId="{D05FADFC-C41A-4DCE-9A39-4A0C7B54289A}" type="pres">
      <dgm:prSet presAssocID="{01388B5D-D16C-4365-9584-B2B8AD656F67}" presName="spaceRect" presStyleCnt="0"/>
      <dgm:spPr/>
    </dgm:pt>
    <dgm:pt modelId="{EA14971E-F06F-466C-AD67-198F543BC896}" type="pres">
      <dgm:prSet presAssocID="{01388B5D-D16C-4365-9584-B2B8AD656F67}" presName="parTx" presStyleLbl="revTx" presStyleIdx="2" presStyleCnt="5">
        <dgm:presLayoutVars>
          <dgm:chMax val="0"/>
          <dgm:chPref val="0"/>
        </dgm:presLayoutVars>
      </dgm:prSet>
      <dgm:spPr/>
    </dgm:pt>
    <dgm:pt modelId="{356C122B-C868-4378-92B8-A6AD8E61FE37}" type="pres">
      <dgm:prSet presAssocID="{FFBDCBC0-1D62-4C0A-AF8E-E419B9B01EFA}" presName="sibTrans" presStyleCnt="0"/>
      <dgm:spPr/>
    </dgm:pt>
    <dgm:pt modelId="{46AE2426-114D-46DE-8913-A89ECEB1036C}" type="pres">
      <dgm:prSet presAssocID="{E0E576BF-1D2A-4AD9-B7A8-DC997E9E3DBC}" presName="compNode" presStyleCnt="0"/>
      <dgm:spPr/>
    </dgm:pt>
    <dgm:pt modelId="{75232F34-31A2-4284-88B9-3194FE7628AC}" type="pres">
      <dgm:prSet presAssocID="{E0E576BF-1D2A-4AD9-B7A8-DC997E9E3DBC}" presName="bgRect" presStyleLbl="bgShp" presStyleIdx="3" presStyleCnt="5"/>
      <dgm:spPr/>
    </dgm:pt>
    <dgm:pt modelId="{49CEE9D8-0969-4829-8DE8-30112F746542}" type="pres">
      <dgm:prSet presAssocID="{E0E576BF-1D2A-4AD9-B7A8-DC997E9E3DBC}"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hare With Person"/>
        </a:ext>
      </dgm:extLst>
    </dgm:pt>
    <dgm:pt modelId="{71978275-4254-47BD-93C4-8D371A2F523B}" type="pres">
      <dgm:prSet presAssocID="{E0E576BF-1D2A-4AD9-B7A8-DC997E9E3DBC}" presName="spaceRect" presStyleCnt="0"/>
      <dgm:spPr/>
    </dgm:pt>
    <dgm:pt modelId="{DA2C8EFE-A700-42D3-BD27-96722F69783C}" type="pres">
      <dgm:prSet presAssocID="{E0E576BF-1D2A-4AD9-B7A8-DC997E9E3DBC}" presName="parTx" presStyleLbl="revTx" presStyleIdx="3" presStyleCnt="5">
        <dgm:presLayoutVars>
          <dgm:chMax val="0"/>
          <dgm:chPref val="0"/>
        </dgm:presLayoutVars>
      </dgm:prSet>
      <dgm:spPr/>
    </dgm:pt>
    <dgm:pt modelId="{E9C9B82B-857A-416D-9DE8-D6634643D888}" type="pres">
      <dgm:prSet presAssocID="{CEB2AC69-A323-40A0-A977-9CE42C6AA236}" presName="sibTrans" presStyleCnt="0"/>
      <dgm:spPr/>
    </dgm:pt>
    <dgm:pt modelId="{C09F9976-59E0-478C-AC48-CEFC467D0F54}" type="pres">
      <dgm:prSet presAssocID="{9058390C-0FFD-4D3C-BC63-2C1471F7C03E}" presName="compNode" presStyleCnt="0"/>
      <dgm:spPr/>
    </dgm:pt>
    <dgm:pt modelId="{09EAE318-B520-4C5F-B6D1-11AA9F2C57F3}" type="pres">
      <dgm:prSet presAssocID="{9058390C-0FFD-4D3C-BC63-2C1471F7C03E}" presName="bgRect" presStyleLbl="bgShp" presStyleIdx="4" presStyleCnt="5"/>
      <dgm:spPr/>
    </dgm:pt>
    <dgm:pt modelId="{079789A3-C966-4989-B72E-6472A5C1134A}" type="pres">
      <dgm:prSet presAssocID="{9058390C-0FFD-4D3C-BC63-2C1471F7C03E}"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Maze"/>
        </a:ext>
      </dgm:extLst>
    </dgm:pt>
    <dgm:pt modelId="{F85DD571-6B10-4F8A-A24E-28DC8A91052D}" type="pres">
      <dgm:prSet presAssocID="{9058390C-0FFD-4D3C-BC63-2C1471F7C03E}" presName="spaceRect" presStyleCnt="0"/>
      <dgm:spPr/>
    </dgm:pt>
    <dgm:pt modelId="{41E96880-81F0-49DE-B088-50FD461969F1}" type="pres">
      <dgm:prSet presAssocID="{9058390C-0FFD-4D3C-BC63-2C1471F7C03E}" presName="parTx" presStyleLbl="revTx" presStyleIdx="4" presStyleCnt="5">
        <dgm:presLayoutVars>
          <dgm:chMax val="0"/>
          <dgm:chPref val="0"/>
        </dgm:presLayoutVars>
      </dgm:prSet>
      <dgm:spPr/>
    </dgm:pt>
  </dgm:ptLst>
  <dgm:cxnLst>
    <dgm:cxn modelId="{F5227E14-6E90-4247-9061-8A1DF62F761B}" type="presOf" srcId="{3F82B7E0-D645-4524-8474-D4AE2C37047A}" destId="{8B79618B-4F05-4975-B846-939B68704498}" srcOrd="0" destOrd="0" presId="urn:microsoft.com/office/officeart/2018/2/layout/IconVerticalSolidList"/>
    <dgm:cxn modelId="{6422431D-D431-40DC-A49F-6AE2CC7D5B86}" srcId="{90940E13-0E9B-4CFE-8CC1-FFA1CE7322F4}" destId="{3F82B7E0-D645-4524-8474-D4AE2C37047A}" srcOrd="1" destOrd="0" parTransId="{F16B5B94-978C-46F2-B5C1-C0B01AE9724B}" sibTransId="{E5E4CE12-1D08-4050-89CA-EBA47D302FC9}"/>
    <dgm:cxn modelId="{BE6DD32B-BAD9-4FB2-A51F-6C0268130B4A}" srcId="{90940E13-0E9B-4CFE-8CC1-FFA1CE7322F4}" destId="{9058390C-0FFD-4D3C-BC63-2C1471F7C03E}" srcOrd="4" destOrd="0" parTransId="{541ADF8A-C749-4E5F-87EB-145BB3CEF113}" sibTransId="{2E3C072C-5057-4783-BB76-165CB4AA5D53}"/>
    <dgm:cxn modelId="{D6FA4060-3455-4477-922A-839B43AA4734}" type="presOf" srcId="{90940E13-0E9B-4CFE-8CC1-FFA1CE7322F4}" destId="{5A6065E3-2F9F-4314-B7A0-CE007055FE8B}" srcOrd="0" destOrd="0" presId="urn:microsoft.com/office/officeart/2018/2/layout/IconVerticalSolidList"/>
    <dgm:cxn modelId="{B1BE3D69-BDA9-4AEC-AC17-7AEF096D9157}" srcId="{90940E13-0E9B-4CFE-8CC1-FFA1CE7322F4}" destId="{01388B5D-D16C-4365-9584-B2B8AD656F67}" srcOrd="2" destOrd="0" parTransId="{8A06E3FE-8437-4BA6-9562-4193A51ADE17}" sibTransId="{FFBDCBC0-1D62-4C0A-AF8E-E419B9B01EFA}"/>
    <dgm:cxn modelId="{3237CE52-DE4A-4B55-BB29-8CDA9BAB5992}" type="presOf" srcId="{811821FB-ADB5-4C35-8D68-CF0B12507BE5}" destId="{3552A7BC-EC44-45D0-A389-8E33A8728FAD}" srcOrd="0" destOrd="0" presId="urn:microsoft.com/office/officeart/2018/2/layout/IconVerticalSolidList"/>
    <dgm:cxn modelId="{4E8FA177-19A6-434E-A822-3653C8F5B78F}" type="presOf" srcId="{9058390C-0FFD-4D3C-BC63-2C1471F7C03E}" destId="{41E96880-81F0-49DE-B088-50FD461969F1}" srcOrd="0" destOrd="0" presId="urn:microsoft.com/office/officeart/2018/2/layout/IconVerticalSolidList"/>
    <dgm:cxn modelId="{A182317B-4782-4474-B3FF-2037F482FB42}" type="presOf" srcId="{E0E576BF-1D2A-4AD9-B7A8-DC997E9E3DBC}" destId="{DA2C8EFE-A700-42D3-BD27-96722F69783C}" srcOrd="0" destOrd="0" presId="urn:microsoft.com/office/officeart/2018/2/layout/IconVerticalSolidList"/>
    <dgm:cxn modelId="{EDED32A3-9ED5-4DA5-8FD8-D72FDC638086}" srcId="{90940E13-0E9B-4CFE-8CC1-FFA1CE7322F4}" destId="{E0E576BF-1D2A-4AD9-B7A8-DC997E9E3DBC}" srcOrd="3" destOrd="0" parTransId="{FD7C481E-719F-419E-ACDC-186A35AC8691}" sibTransId="{CEB2AC69-A323-40A0-A977-9CE42C6AA236}"/>
    <dgm:cxn modelId="{07569DB9-964C-4559-A190-4CA3581F913F}" type="presOf" srcId="{01388B5D-D16C-4365-9584-B2B8AD656F67}" destId="{EA14971E-F06F-466C-AD67-198F543BC896}" srcOrd="0" destOrd="0" presId="urn:microsoft.com/office/officeart/2018/2/layout/IconVerticalSolidList"/>
    <dgm:cxn modelId="{DDE236C9-E818-4272-8DC5-4B5E491A7217}" srcId="{90940E13-0E9B-4CFE-8CC1-FFA1CE7322F4}" destId="{811821FB-ADB5-4C35-8D68-CF0B12507BE5}" srcOrd="0" destOrd="0" parTransId="{52CFC92B-D1E5-46DB-98D9-F512DB1DFE0F}" sibTransId="{B3A8751C-4868-4851-92AC-438A06BC5242}"/>
    <dgm:cxn modelId="{3E09FD04-3E1A-4E14-B19C-D391ACE3880E}" type="presParOf" srcId="{5A6065E3-2F9F-4314-B7A0-CE007055FE8B}" destId="{3DE99DC4-9C6C-4E3E-8E89-0F2463379B3D}" srcOrd="0" destOrd="0" presId="urn:microsoft.com/office/officeart/2018/2/layout/IconVerticalSolidList"/>
    <dgm:cxn modelId="{B98D2127-AFC6-4B19-B844-25BEB01EBC05}" type="presParOf" srcId="{3DE99DC4-9C6C-4E3E-8E89-0F2463379B3D}" destId="{0F5BCBA8-E58C-46D9-A771-B7843CE05B1A}" srcOrd="0" destOrd="0" presId="urn:microsoft.com/office/officeart/2018/2/layout/IconVerticalSolidList"/>
    <dgm:cxn modelId="{993AD7BF-1C1E-4572-83A4-3382C40A6DD2}" type="presParOf" srcId="{3DE99DC4-9C6C-4E3E-8E89-0F2463379B3D}" destId="{EF116592-82E7-48C2-B06A-FD69D84BE694}" srcOrd="1" destOrd="0" presId="urn:microsoft.com/office/officeart/2018/2/layout/IconVerticalSolidList"/>
    <dgm:cxn modelId="{04626FF0-0223-40D7-9096-86F0B69F1967}" type="presParOf" srcId="{3DE99DC4-9C6C-4E3E-8E89-0F2463379B3D}" destId="{2C36EE47-B016-4610-BB91-769A8744C3C7}" srcOrd="2" destOrd="0" presId="urn:microsoft.com/office/officeart/2018/2/layout/IconVerticalSolidList"/>
    <dgm:cxn modelId="{F28147F1-A186-448B-A5B3-FEF8FA324123}" type="presParOf" srcId="{3DE99DC4-9C6C-4E3E-8E89-0F2463379B3D}" destId="{3552A7BC-EC44-45D0-A389-8E33A8728FAD}" srcOrd="3" destOrd="0" presId="urn:microsoft.com/office/officeart/2018/2/layout/IconVerticalSolidList"/>
    <dgm:cxn modelId="{FD90C122-02BD-4DC0-9DE9-D525DECAF65C}" type="presParOf" srcId="{5A6065E3-2F9F-4314-B7A0-CE007055FE8B}" destId="{B022FF1D-1540-41A1-BD70-F872CAF0C744}" srcOrd="1" destOrd="0" presId="urn:microsoft.com/office/officeart/2018/2/layout/IconVerticalSolidList"/>
    <dgm:cxn modelId="{670C1550-6BBE-43FF-9A72-F18F9C6CE7F8}" type="presParOf" srcId="{5A6065E3-2F9F-4314-B7A0-CE007055FE8B}" destId="{4613D893-D0DB-4024-B5D6-F49FE193D1F5}" srcOrd="2" destOrd="0" presId="urn:microsoft.com/office/officeart/2018/2/layout/IconVerticalSolidList"/>
    <dgm:cxn modelId="{AA69D5CF-AFD1-4257-96CE-5A451EEF6A34}" type="presParOf" srcId="{4613D893-D0DB-4024-B5D6-F49FE193D1F5}" destId="{32A04C0B-DBA1-46B2-A2D5-472B7AE9F820}" srcOrd="0" destOrd="0" presId="urn:microsoft.com/office/officeart/2018/2/layout/IconVerticalSolidList"/>
    <dgm:cxn modelId="{D7F00C5B-334A-48CF-8100-C970FD018B01}" type="presParOf" srcId="{4613D893-D0DB-4024-B5D6-F49FE193D1F5}" destId="{33F90B91-B903-40C4-9555-224B9A96CDE6}" srcOrd="1" destOrd="0" presId="urn:microsoft.com/office/officeart/2018/2/layout/IconVerticalSolidList"/>
    <dgm:cxn modelId="{2AE079EB-18E4-4F19-BC20-161A8283210D}" type="presParOf" srcId="{4613D893-D0DB-4024-B5D6-F49FE193D1F5}" destId="{D67A2CEB-5FE3-48F6-884B-C44C9DE8D97A}" srcOrd="2" destOrd="0" presId="urn:microsoft.com/office/officeart/2018/2/layout/IconVerticalSolidList"/>
    <dgm:cxn modelId="{E25290D2-CC13-44CC-87A0-A3377BD94560}" type="presParOf" srcId="{4613D893-D0DB-4024-B5D6-F49FE193D1F5}" destId="{8B79618B-4F05-4975-B846-939B68704498}" srcOrd="3" destOrd="0" presId="urn:microsoft.com/office/officeart/2018/2/layout/IconVerticalSolidList"/>
    <dgm:cxn modelId="{D4B063FE-6F2A-4C5F-8CC6-C3AB91D98C9A}" type="presParOf" srcId="{5A6065E3-2F9F-4314-B7A0-CE007055FE8B}" destId="{751D6342-2B8B-49BF-B0A6-73127CC3C952}" srcOrd="3" destOrd="0" presId="urn:microsoft.com/office/officeart/2018/2/layout/IconVerticalSolidList"/>
    <dgm:cxn modelId="{0C4E9D15-FF95-4C50-B6ED-27B7F753DDAC}" type="presParOf" srcId="{5A6065E3-2F9F-4314-B7A0-CE007055FE8B}" destId="{B5A50AAB-A094-417E-87D5-9150ECAE26EC}" srcOrd="4" destOrd="0" presId="urn:microsoft.com/office/officeart/2018/2/layout/IconVerticalSolidList"/>
    <dgm:cxn modelId="{02F2738D-C07D-4356-8D6F-015BCCA3F094}" type="presParOf" srcId="{B5A50AAB-A094-417E-87D5-9150ECAE26EC}" destId="{D4B109E8-937C-4F36-9001-8195FA83ED04}" srcOrd="0" destOrd="0" presId="urn:microsoft.com/office/officeart/2018/2/layout/IconVerticalSolidList"/>
    <dgm:cxn modelId="{1E24BB9C-E979-411A-9355-097AE7867B8A}" type="presParOf" srcId="{B5A50AAB-A094-417E-87D5-9150ECAE26EC}" destId="{7AA56E33-03F4-4607-88D9-AE80599C9595}" srcOrd="1" destOrd="0" presId="urn:microsoft.com/office/officeart/2018/2/layout/IconVerticalSolidList"/>
    <dgm:cxn modelId="{181CD01D-CFD1-4365-B941-FCC7F526DA18}" type="presParOf" srcId="{B5A50AAB-A094-417E-87D5-9150ECAE26EC}" destId="{D05FADFC-C41A-4DCE-9A39-4A0C7B54289A}" srcOrd="2" destOrd="0" presId="urn:microsoft.com/office/officeart/2018/2/layout/IconVerticalSolidList"/>
    <dgm:cxn modelId="{21C450A3-5D73-4703-A4DF-9C4CF0B77018}" type="presParOf" srcId="{B5A50AAB-A094-417E-87D5-9150ECAE26EC}" destId="{EA14971E-F06F-466C-AD67-198F543BC896}" srcOrd="3" destOrd="0" presId="urn:microsoft.com/office/officeart/2018/2/layout/IconVerticalSolidList"/>
    <dgm:cxn modelId="{9D482685-4027-4624-85F1-587DA0C88FE4}" type="presParOf" srcId="{5A6065E3-2F9F-4314-B7A0-CE007055FE8B}" destId="{356C122B-C868-4378-92B8-A6AD8E61FE37}" srcOrd="5" destOrd="0" presId="urn:microsoft.com/office/officeart/2018/2/layout/IconVerticalSolidList"/>
    <dgm:cxn modelId="{3DD88451-100F-4B15-9AE7-AEA42A760E0B}" type="presParOf" srcId="{5A6065E3-2F9F-4314-B7A0-CE007055FE8B}" destId="{46AE2426-114D-46DE-8913-A89ECEB1036C}" srcOrd="6" destOrd="0" presId="urn:microsoft.com/office/officeart/2018/2/layout/IconVerticalSolidList"/>
    <dgm:cxn modelId="{3BEAD9B2-BAD9-4683-9F64-FD9F3B96DC9D}" type="presParOf" srcId="{46AE2426-114D-46DE-8913-A89ECEB1036C}" destId="{75232F34-31A2-4284-88B9-3194FE7628AC}" srcOrd="0" destOrd="0" presId="urn:microsoft.com/office/officeart/2018/2/layout/IconVerticalSolidList"/>
    <dgm:cxn modelId="{BE7982DB-EF8D-4A16-A3FB-1D348FF5B309}" type="presParOf" srcId="{46AE2426-114D-46DE-8913-A89ECEB1036C}" destId="{49CEE9D8-0969-4829-8DE8-30112F746542}" srcOrd="1" destOrd="0" presId="urn:microsoft.com/office/officeart/2018/2/layout/IconVerticalSolidList"/>
    <dgm:cxn modelId="{AA1B1384-32CB-4AC5-8F59-2EC1D681A267}" type="presParOf" srcId="{46AE2426-114D-46DE-8913-A89ECEB1036C}" destId="{71978275-4254-47BD-93C4-8D371A2F523B}" srcOrd="2" destOrd="0" presId="urn:microsoft.com/office/officeart/2018/2/layout/IconVerticalSolidList"/>
    <dgm:cxn modelId="{320814D0-1BD5-4D15-9CC6-0B2BFB49EFD7}" type="presParOf" srcId="{46AE2426-114D-46DE-8913-A89ECEB1036C}" destId="{DA2C8EFE-A700-42D3-BD27-96722F69783C}" srcOrd="3" destOrd="0" presId="urn:microsoft.com/office/officeart/2018/2/layout/IconVerticalSolidList"/>
    <dgm:cxn modelId="{8242C546-715C-4091-8DD3-83C94AE79C76}" type="presParOf" srcId="{5A6065E3-2F9F-4314-B7A0-CE007055FE8B}" destId="{E9C9B82B-857A-416D-9DE8-D6634643D888}" srcOrd="7" destOrd="0" presId="urn:microsoft.com/office/officeart/2018/2/layout/IconVerticalSolidList"/>
    <dgm:cxn modelId="{6A1F66BB-DBD7-41D9-A870-191F88490712}" type="presParOf" srcId="{5A6065E3-2F9F-4314-B7A0-CE007055FE8B}" destId="{C09F9976-59E0-478C-AC48-CEFC467D0F54}" srcOrd="8" destOrd="0" presId="urn:microsoft.com/office/officeart/2018/2/layout/IconVerticalSolidList"/>
    <dgm:cxn modelId="{EB056718-2ED4-482D-A030-BC88400B0626}" type="presParOf" srcId="{C09F9976-59E0-478C-AC48-CEFC467D0F54}" destId="{09EAE318-B520-4C5F-B6D1-11AA9F2C57F3}" srcOrd="0" destOrd="0" presId="urn:microsoft.com/office/officeart/2018/2/layout/IconVerticalSolidList"/>
    <dgm:cxn modelId="{F3DEEEE9-EA6B-4BE8-9636-8716365D9221}" type="presParOf" srcId="{C09F9976-59E0-478C-AC48-CEFC467D0F54}" destId="{079789A3-C966-4989-B72E-6472A5C1134A}" srcOrd="1" destOrd="0" presId="urn:microsoft.com/office/officeart/2018/2/layout/IconVerticalSolidList"/>
    <dgm:cxn modelId="{C0BE41F2-D7AA-4F16-86E1-F07635C1B031}" type="presParOf" srcId="{C09F9976-59E0-478C-AC48-CEFC467D0F54}" destId="{F85DD571-6B10-4F8A-A24E-28DC8A91052D}" srcOrd="2" destOrd="0" presId="urn:microsoft.com/office/officeart/2018/2/layout/IconVerticalSolidList"/>
    <dgm:cxn modelId="{BE2DE40C-0153-479C-B443-3244A7B779BF}" type="presParOf" srcId="{C09F9976-59E0-478C-AC48-CEFC467D0F54}" destId="{41E96880-81F0-49DE-B088-50FD461969F1}"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021242E-3D7B-4CCE-A36D-487FC194C321}"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BFE033F1-E458-40B9-9574-E44E713E10D1}">
      <dgm:prSet/>
      <dgm:spPr/>
      <dgm:t>
        <a:bodyPr/>
        <a:lstStyle/>
        <a:p>
          <a:r>
            <a:rPr lang="en-GB"/>
            <a:t>If a business makes a poor decision, this can have a huge impact on a business.</a:t>
          </a:r>
          <a:endParaRPr lang="en-US"/>
        </a:p>
      </dgm:t>
    </dgm:pt>
    <dgm:pt modelId="{D8F6C435-4ECC-4FCA-8093-91D6B483DF46}" type="parTrans" cxnId="{4312F0FE-5C38-4A75-AD9B-2B0ECCE05970}">
      <dgm:prSet/>
      <dgm:spPr/>
      <dgm:t>
        <a:bodyPr/>
        <a:lstStyle/>
        <a:p>
          <a:endParaRPr lang="en-US"/>
        </a:p>
      </dgm:t>
    </dgm:pt>
    <dgm:pt modelId="{18B30A04-F3F2-41DF-8A22-6163D3D5E1DB}" type="sibTrans" cxnId="{4312F0FE-5C38-4A75-AD9B-2B0ECCE05970}">
      <dgm:prSet/>
      <dgm:spPr/>
      <dgm:t>
        <a:bodyPr/>
        <a:lstStyle/>
        <a:p>
          <a:endParaRPr lang="en-US"/>
        </a:p>
      </dgm:t>
    </dgm:pt>
    <dgm:pt modelId="{4E65E81D-3712-484B-B5B5-95EDE8530A54}">
      <dgm:prSet/>
      <dgm:spPr/>
      <dgm:t>
        <a:bodyPr/>
        <a:lstStyle/>
        <a:p>
          <a:r>
            <a:rPr lang="en-GB" dirty="0"/>
            <a:t>The business could lose money, meaning that employees could lose their jobs.</a:t>
          </a:r>
          <a:endParaRPr lang="en-US" dirty="0"/>
        </a:p>
      </dgm:t>
    </dgm:pt>
    <dgm:pt modelId="{F831E7F1-3FDD-4432-85E6-B96BA68D6508}" type="parTrans" cxnId="{2D3D9EF8-6032-434D-BBFD-A3C2A694337D}">
      <dgm:prSet/>
      <dgm:spPr/>
      <dgm:t>
        <a:bodyPr/>
        <a:lstStyle/>
        <a:p>
          <a:endParaRPr lang="en-US"/>
        </a:p>
      </dgm:t>
    </dgm:pt>
    <dgm:pt modelId="{70041B8E-1D9A-4772-BFFE-1F5EB8C8228C}" type="sibTrans" cxnId="{2D3D9EF8-6032-434D-BBFD-A3C2A694337D}">
      <dgm:prSet/>
      <dgm:spPr/>
      <dgm:t>
        <a:bodyPr/>
        <a:lstStyle/>
        <a:p>
          <a:endParaRPr lang="en-US"/>
        </a:p>
      </dgm:t>
    </dgm:pt>
    <dgm:pt modelId="{9EFC444C-0920-4AC0-B2F6-FD4F20F96E63}">
      <dgm:prSet/>
      <dgm:spPr/>
      <dgm:t>
        <a:bodyPr/>
        <a:lstStyle/>
        <a:p>
          <a:r>
            <a:rPr lang="en-GB"/>
            <a:t>The business could end up going bankrupt.</a:t>
          </a:r>
          <a:endParaRPr lang="en-US"/>
        </a:p>
      </dgm:t>
    </dgm:pt>
    <dgm:pt modelId="{F28F10F9-4506-4314-AF84-085E651D0963}" type="parTrans" cxnId="{F158747C-911B-47F1-8360-3BA999A76711}">
      <dgm:prSet/>
      <dgm:spPr/>
      <dgm:t>
        <a:bodyPr/>
        <a:lstStyle/>
        <a:p>
          <a:endParaRPr lang="en-US"/>
        </a:p>
      </dgm:t>
    </dgm:pt>
    <dgm:pt modelId="{CA47DFEC-4A6E-4429-B791-8D9D9AADDB3A}" type="sibTrans" cxnId="{F158747C-911B-47F1-8360-3BA999A76711}">
      <dgm:prSet/>
      <dgm:spPr/>
      <dgm:t>
        <a:bodyPr/>
        <a:lstStyle/>
        <a:p>
          <a:endParaRPr lang="en-US"/>
        </a:p>
      </dgm:t>
    </dgm:pt>
    <dgm:pt modelId="{18657BF7-0BA4-4A2E-BED7-359496FF65DE}">
      <dgm:prSet/>
      <dgm:spPr/>
      <dgm:t>
        <a:bodyPr/>
        <a:lstStyle/>
        <a:p>
          <a:r>
            <a:rPr lang="en-GB"/>
            <a:t>An example of a bad business decision could be continuing to manufacture a product that is no longer selling well.</a:t>
          </a:r>
          <a:endParaRPr lang="en-US"/>
        </a:p>
      </dgm:t>
    </dgm:pt>
    <dgm:pt modelId="{F3619BBE-50FC-4A8E-B82C-23C18C3D9C73}" type="parTrans" cxnId="{48BC0050-6F06-4846-BAD9-A4EA342A45EC}">
      <dgm:prSet/>
      <dgm:spPr/>
      <dgm:t>
        <a:bodyPr/>
        <a:lstStyle/>
        <a:p>
          <a:endParaRPr lang="en-US"/>
        </a:p>
      </dgm:t>
    </dgm:pt>
    <dgm:pt modelId="{848BA44C-A216-4C33-9626-2140C90D769C}" type="sibTrans" cxnId="{48BC0050-6F06-4846-BAD9-A4EA342A45EC}">
      <dgm:prSet/>
      <dgm:spPr/>
      <dgm:t>
        <a:bodyPr/>
        <a:lstStyle/>
        <a:p>
          <a:endParaRPr lang="en-US"/>
        </a:p>
      </dgm:t>
    </dgm:pt>
    <dgm:pt modelId="{F247780D-47AA-4885-A35E-0D1F2CB2C4E8}" type="pres">
      <dgm:prSet presAssocID="{2021242E-3D7B-4CCE-A36D-487FC194C321}" presName="root" presStyleCnt="0">
        <dgm:presLayoutVars>
          <dgm:dir/>
          <dgm:resizeHandles val="exact"/>
        </dgm:presLayoutVars>
      </dgm:prSet>
      <dgm:spPr/>
    </dgm:pt>
    <dgm:pt modelId="{362978BF-14D1-4243-8197-9515B40230E7}" type="pres">
      <dgm:prSet presAssocID="{BFE033F1-E458-40B9-9574-E44E713E10D1}" presName="compNode" presStyleCnt="0"/>
      <dgm:spPr/>
    </dgm:pt>
    <dgm:pt modelId="{8E87940D-03DA-43C4-8A07-8929FDDB35BF}" type="pres">
      <dgm:prSet presAssocID="{BFE033F1-E458-40B9-9574-E44E713E10D1}" presName="bgRect" presStyleLbl="bgShp" presStyleIdx="0" presStyleCnt="4"/>
      <dgm:spPr/>
    </dgm:pt>
    <dgm:pt modelId="{81573670-00A3-4450-93DA-344D4D956B6D}" type="pres">
      <dgm:prSet presAssocID="{BFE033F1-E458-40B9-9574-E44E713E10D1}"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ank"/>
        </a:ext>
      </dgm:extLst>
    </dgm:pt>
    <dgm:pt modelId="{A8225265-B8F4-4088-8CF0-83F32C0CC339}" type="pres">
      <dgm:prSet presAssocID="{BFE033F1-E458-40B9-9574-E44E713E10D1}" presName="spaceRect" presStyleCnt="0"/>
      <dgm:spPr/>
    </dgm:pt>
    <dgm:pt modelId="{F14F921E-11CA-45C4-8818-DFEBF7DDF045}" type="pres">
      <dgm:prSet presAssocID="{BFE033F1-E458-40B9-9574-E44E713E10D1}" presName="parTx" presStyleLbl="revTx" presStyleIdx="0" presStyleCnt="4">
        <dgm:presLayoutVars>
          <dgm:chMax val="0"/>
          <dgm:chPref val="0"/>
        </dgm:presLayoutVars>
      </dgm:prSet>
      <dgm:spPr/>
    </dgm:pt>
    <dgm:pt modelId="{D283E784-A520-459F-89A4-01CBB9E69D90}" type="pres">
      <dgm:prSet presAssocID="{18B30A04-F3F2-41DF-8A22-6163D3D5E1DB}" presName="sibTrans" presStyleCnt="0"/>
      <dgm:spPr/>
    </dgm:pt>
    <dgm:pt modelId="{9CB8882A-E994-4606-8393-AC41C2B2D603}" type="pres">
      <dgm:prSet presAssocID="{4E65E81D-3712-484B-B5B5-95EDE8530A54}" presName="compNode" presStyleCnt="0"/>
      <dgm:spPr/>
    </dgm:pt>
    <dgm:pt modelId="{EB7A97B0-3F88-4949-B2EE-8872A300F3DB}" type="pres">
      <dgm:prSet presAssocID="{4E65E81D-3712-484B-B5B5-95EDE8530A54}" presName="bgRect" presStyleLbl="bgShp" presStyleIdx="1" presStyleCnt="4"/>
      <dgm:spPr/>
    </dgm:pt>
    <dgm:pt modelId="{A9DD72B2-7FF7-476B-A2B9-DFFB305B4F70}" type="pres">
      <dgm:prSet presAssocID="{4E65E81D-3712-484B-B5B5-95EDE8530A54}"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ollar"/>
        </a:ext>
      </dgm:extLst>
    </dgm:pt>
    <dgm:pt modelId="{27979BE3-DBE1-4138-9575-38AC5A785F79}" type="pres">
      <dgm:prSet presAssocID="{4E65E81D-3712-484B-B5B5-95EDE8530A54}" presName="spaceRect" presStyleCnt="0"/>
      <dgm:spPr/>
    </dgm:pt>
    <dgm:pt modelId="{DFF587E5-6F52-4042-9DFF-52D617E035C7}" type="pres">
      <dgm:prSet presAssocID="{4E65E81D-3712-484B-B5B5-95EDE8530A54}" presName="parTx" presStyleLbl="revTx" presStyleIdx="1" presStyleCnt="4">
        <dgm:presLayoutVars>
          <dgm:chMax val="0"/>
          <dgm:chPref val="0"/>
        </dgm:presLayoutVars>
      </dgm:prSet>
      <dgm:spPr/>
    </dgm:pt>
    <dgm:pt modelId="{64942DAB-A375-44B8-8C98-607B05FBC838}" type="pres">
      <dgm:prSet presAssocID="{70041B8E-1D9A-4772-BFFE-1F5EB8C8228C}" presName="sibTrans" presStyleCnt="0"/>
      <dgm:spPr/>
    </dgm:pt>
    <dgm:pt modelId="{7BC47AFD-14F1-42E4-8EB3-9C07F40F78F8}" type="pres">
      <dgm:prSet presAssocID="{9EFC444C-0920-4AC0-B2F6-FD4F20F96E63}" presName="compNode" presStyleCnt="0"/>
      <dgm:spPr/>
    </dgm:pt>
    <dgm:pt modelId="{79BA7980-6549-4FDD-B415-3A6BCCD1907F}" type="pres">
      <dgm:prSet presAssocID="{9EFC444C-0920-4AC0-B2F6-FD4F20F96E63}" presName="bgRect" presStyleLbl="bgShp" presStyleIdx="2" presStyleCnt="4"/>
      <dgm:spPr/>
    </dgm:pt>
    <dgm:pt modelId="{9F5CFB29-94A8-43A2-A9CC-47556BBACF40}" type="pres">
      <dgm:prSet presAssocID="{9EFC444C-0920-4AC0-B2F6-FD4F20F96E63}"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ar Graph with Downward Trend"/>
        </a:ext>
      </dgm:extLst>
    </dgm:pt>
    <dgm:pt modelId="{27EFE46B-C3B9-48D0-871A-BD90FDAD338E}" type="pres">
      <dgm:prSet presAssocID="{9EFC444C-0920-4AC0-B2F6-FD4F20F96E63}" presName="spaceRect" presStyleCnt="0"/>
      <dgm:spPr/>
    </dgm:pt>
    <dgm:pt modelId="{91974565-EA48-44E4-8818-145F5100869D}" type="pres">
      <dgm:prSet presAssocID="{9EFC444C-0920-4AC0-B2F6-FD4F20F96E63}" presName="parTx" presStyleLbl="revTx" presStyleIdx="2" presStyleCnt="4">
        <dgm:presLayoutVars>
          <dgm:chMax val="0"/>
          <dgm:chPref val="0"/>
        </dgm:presLayoutVars>
      </dgm:prSet>
      <dgm:spPr/>
    </dgm:pt>
    <dgm:pt modelId="{6EBA8341-2C69-43A1-86C4-F82376AD6D2D}" type="pres">
      <dgm:prSet presAssocID="{CA47DFEC-4A6E-4429-B791-8D9D9AADDB3A}" presName="sibTrans" presStyleCnt="0"/>
      <dgm:spPr/>
    </dgm:pt>
    <dgm:pt modelId="{16887D7F-EBD6-4003-B422-CC705D5B8E21}" type="pres">
      <dgm:prSet presAssocID="{18657BF7-0BA4-4A2E-BED7-359496FF65DE}" presName="compNode" presStyleCnt="0"/>
      <dgm:spPr/>
    </dgm:pt>
    <dgm:pt modelId="{9ECD5931-ADCF-4D52-9A3E-95A2B4C7F9EB}" type="pres">
      <dgm:prSet presAssocID="{18657BF7-0BA4-4A2E-BED7-359496FF65DE}" presName="bgRect" presStyleLbl="bgShp" presStyleIdx="3" presStyleCnt="4"/>
      <dgm:spPr/>
    </dgm:pt>
    <dgm:pt modelId="{0E81EB60-FF50-45DB-A667-E5DA01E1683D}" type="pres">
      <dgm:prSet presAssocID="{18657BF7-0BA4-4A2E-BED7-359496FF65DE}"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Gavel"/>
        </a:ext>
      </dgm:extLst>
    </dgm:pt>
    <dgm:pt modelId="{67012C07-6F72-4D9B-89A6-6635F8C5D978}" type="pres">
      <dgm:prSet presAssocID="{18657BF7-0BA4-4A2E-BED7-359496FF65DE}" presName="spaceRect" presStyleCnt="0"/>
      <dgm:spPr/>
    </dgm:pt>
    <dgm:pt modelId="{31E73EAE-E46F-457A-96A4-B263D6CC8DEF}" type="pres">
      <dgm:prSet presAssocID="{18657BF7-0BA4-4A2E-BED7-359496FF65DE}" presName="parTx" presStyleLbl="revTx" presStyleIdx="3" presStyleCnt="4">
        <dgm:presLayoutVars>
          <dgm:chMax val="0"/>
          <dgm:chPref val="0"/>
        </dgm:presLayoutVars>
      </dgm:prSet>
      <dgm:spPr/>
    </dgm:pt>
  </dgm:ptLst>
  <dgm:cxnLst>
    <dgm:cxn modelId="{091AB12B-7D30-4F27-AF47-6C898D12909F}" type="presOf" srcId="{4E65E81D-3712-484B-B5B5-95EDE8530A54}" destId="{DFF587E5-6F52-4042-9DFF-52D617E035C7}" srcOrd="0" destOrd="0" presId="urn:microsoft.com/office/officeart/2018/2/layout/IconVerticalSolidList"/>
    <dgm:cxn modelId="{8E14185C-0A1C-4126-AE02-E88447F32669}" type="presOf" srcId="{18657BF7-0BA4-4A2E-BED7-359496FF65DE}" destId="{31E73EAE-E46F-457A-96A4-B263D6CC8DEF}" srcOrd="0" destOrd="0" presId="urn:microsoft.com/office/officeart/2018/2/layout/IconVerticalSolidList"/>
    <dgm:cxn modelId="{C67C8F46-B3BE-4907-9305-E2A1E1855BA4}" type="presOf" srcId="{9EFC444C-0920-4AC0-B2F6-FD4F20F96E63}" destId="{91974565-EA48-44E4-8818-145F5100869D}" srcOrd="0" destOrd="0" presId="urn:microsoft.com/office/officeart/2018/2/layout/IconVerticalSolidList"/>
    <dgm:cxn modelId="{48BC0050-6F06-4846-BAD9-A4EA342A45EC}" srcId="{2021242E-3D7B-4CCE-A36D-487FC194C321}" destId="{18657BF7-0BA4-4A2E-BED7-359496FF65DE}" srcOrd="3" destOrd="0" parTransId="{F3619BBE-50FC-4A8E-B82C-23C18C3D9C73}" sibTransId="{848BA44C-A216-4C33-9626-2140C90D769C}"/>
    <dgm:cxn modelId="{C35C0479-8F1F-43E5-A5A7-BDA7CC189A70}" type="presOf" srcId="{2021242E-3D7B-4CCE-A36D-487FC194C321}" destId="{F247780D-47AA-4885-A35E-0D1F2CB2C4E8}" srcOrd="0" destOrd="0" presId="urn:microsoft.com/office/officeart/2018/2/layout/IconVerticalSolidList"/>
    <dgm:cxn modelId="{F158747C-911B-47F1-8360-3BA999A76711}" srcId="{2021242E-3D7B-4CCE-A36D-487FC194C321}" destId="{9EFC444C-0920-4AC0-B2F6-FD4F20F96E63}" srcOrd="2" destOrd="0" parTransId="{F28F10F9-4506-4314-AF84-085E651D0963}" sibTransId="{CA47DFEC-4A6E-4429-B791-8D9D9AADDB3A}"/>
    <dgm:cxn modelId="{AB8E6F83-B47E-4C40-ACD4-83CD6F181F68}" type="presOf" srcId="{BFE033F1-E458-40B9-9574-E44E713E10D1}" destId="{F14F921E-11CA-45C4-8818-DFEBF7DDF045}" srcOrd="0" destOrd="0" presId="urn:microsoft.com/office/officeart/2018/2/layout/IconVerticalSolidList"/>
    <dgm:cxn modelId="{2D3D9EF8-6032-434D-BBFD-A3C2A694337D}" srcId="{2021242E-3D7B-4CCE-A36D-487FC194C321}" destId="{4E65E81D-3712-484B-B5B5-95EDE8530A54}" srcOrd="1" destOrd="0" parTransId="{F831E7F1-3FDD-4432-85E6-B96BA68D6508}" sibTransId="{70041B8E-1D9A-4772-BFFE-1F5EB8C8228C}"/>
    <dgm:cxn modelId="{4312F0FE-5C38-4A75-AD9B-2B0ECCE05970}" srcId="{2021242E-3D7B-4CCE-A36D-487FC194C321}" destId="{BFE033F1-E458-40B9-9574-E44E713E10D1}" srcOrd="0" destOrd="0" parTransId="{D8F6C435-4ECC-4FCA-8093-91D6B483DF46}" sibTransId="{18B30A04-F3F2-41DF-8A22-6163D3D5E1DB}"/>
    <dgm:cxn modelId="{A5E31B3D-E21E-48BF-8BEE-6FE6630D79A7}" type="presParOf" srcId="{F247780D-47AA-4885-A35E-0D1F2CB2C4E8}" destId="{362978BF-14D1-4243-8197-9515B40230E7}" srcOrd="0" destOrd="0" presId="urn:microsoft.com/office/officeart/2018/2/layout/IconVerticalSolidList"/>
    <dgm:cxn modelId="{EB27A9C9-0769-4CA8-89B7-5060F91CDC8E}" type="presParOf" srcId="{362978BF-14D1-4243-8197-9515B40230E7}" destId="{8E87940D-03DA-43C4-8A07-8929FDDB35BF}" srcOrd="0" destOrd="0" presId="urn:microsoft.com/office/officeart/2018/2/layout/IconVerticalSolidList"/>
    <dgm:cxn modelId="{EAE88AC0-178B-4C8F-B8A8-7E1497D45D52}" type="presParOf" srcId="{362978BF-14D1-4243-8197-9515B40230E7}" destId="{81573670-00A3-4450-93DA-344D4D956B6D}" srcOrd="1" destOrd="0" presId="urn:microsoft.com/office/officeart/2018/2/layout/IconVerticalSolidList"/>
    <dgm:cxn modelId="{69BAC8F0-1298-4164-ADA7-B223230E7983}" type="presParOf" srcId="{362978BF-14D1-4243-8197-9515B40230E7}" destId="{A8225265-B8F4-4088-8CF0-83F32C0CC339}" srcOrd="2" destOrd="0" presId="urn:microsoft.com/office/officeart/2018/2/layout/IconVerticalSolidList"/>
    <dgm:cxn modelId="{8ED51B7E-3785-44B2-B485-7E467C43F94C}" type="presParOf" srcId="{362978BF-14D1-4243-8197-9515B40230E7}" destId="{F14F921E-11CA-45C4-8818-DFEBF7DDF045}" srcOrd="3" destOrd="0" presId="urn:microsoft.com/office/officeart/2018/2/layout/IconVerticalSolidList"/>
    <dgm:cxn modelId="{A2B1FC64-2319-4FE9-8172-804C380CFD3D}" type="presParOf" srcId="{F247780D-47AA-4885-A35E-0D1F2CB2C4E8}" destId="{D283E784-A520-459F-89A4-01CBB9E69D90}" srcOrd="1" destOrd="0" presId="urn:microsoft.com/office/officeart/2018/2/layout/IconVerticalSolidList"/>
    <dgm:cxn modelId="{B0FF3D24-B14F-4779-9987-EC9E6AC0B48B}" type="presParOf" srcId="{F247780D-47AA-4885-A35E-0D1F2CB2C4E8}" destId="{9CB8882A-E994-4606-8393-AC41C2B2D603}" srcOrd="2" destOrd="0" presId="urn:microsoft.com/office/officeart/2018/2/layout/IconVerticalSolidList"/>
    <dgm:cxn modelId="{0ED9651A-B4BA-4CEC-ADA4-2767405BA418}" type="presParOf" srcId="{9CB8882A-E994-4606-8393-AC41C2B2D603}" destId="{EB7A97B0-3F88-4949-B2EE-8872A300F3DB}" srcOrd="0" destOrd="0" presId="urn:microsoft.com/office/officeart/2018/2/layout/IconVerticalSolidList"/>
    <dgm:cxn modelId="{D5986346-6ACA-4C62-99C2-FDB77CFEA69D}" type="presParOf" srcId="{9CB8882A-E994-4606-8393-AC41C2B2D603}" destId="{A9DD72B2-7FF7-476B-A2B9-DFFB305B4F70}" srcOrd="1" destOrd="0" presId="urn:microsoft.com/office/officeart/2018/2/layout/IconVerticalSolidList"/>
    <dgm:cxn modelId="{C0660A85-F30B-4F81-8148-86CC85ABADFA}" type="presParOf" srcId="{9CB8882A-E994-4606-8393-AC41C2B2D603}" destId="{27979BE3-DBE1-4138-9575-38AC5A785F79}" srcOrd="2" destOrd="0" presId="urn:microsoft.com/office/officeart/2018/2/layout/IconVerticalSolidList"/>
    <dgm:cxn modelId="{1991D92C-5931-44F2-A2EA-20A70DAF4659}" type="presParOf" srcId="{9CB8882A-E994-4606-8393-AC41C2B2D603}" destId="{DFF587E5-6F52-4042-9DFF-52D617E035C7}" srcOrd="3" destOrd="0" presId="urn:microsoft.com/office/officeart/2018/2/layout/IconVerticalSolidList"/>
    <dgm:cxn modelId="{CB5A4C0D-CB68-4FF4-83D2-B1C759BE80AE}" type="presParOf" srcId="{F247780D-47AA-4885-A35E-0D1F2CB2C4E8}" destId="{64942DAB-A375-44B8-8C98-607B05FBC838}" srcOrd="3" destOrd="0" presId="urn:microsoft.com/office/officeart/2018/2/layout/IconVerticalSolidList"/>
    <dgm:cxn modelId="{15DC3DAC-16A0-4067-B6C2-959201F618A9}" type="presParOf" srcId="{F247780D-47AA-4885-A35E-0D1F2CB2C4E8}" destId="{7BC47AFD-14F1-42E4-8EB3-9C07F40F78F8}" srcOrd="4" destOrd="0" presId="urn:microsoft.com/office/officeart/2018/2/layout/IconVerticalSolidList"/>
    <dgm:cxn modelId="{80C20EF7-2E2B-4663-AF26-62882ED50E43}" type="presParOf" srcId="{7BC47AFD-14F1-42E4-8EB3-9C07F40F78F8}" destId="{79BA7980-6549-4FDD-B415-3A6BCCD1907F}" srcOrd="0" destOrd="0" presId="urn:microsoft.com/office/officeart/2018/2/layout/IconVerticalSolidList"/>
    <dgm:cxn modelId="{EC65166B-BCE1-43F9-A8C7-99D7C17502AF}" type="presParOf" srcId="{7BC47AFD-14F1-42E4-8EB3-9C07F40F78F8}" destId="{9F5CFB29-94A8-43A2-A9CC-47556BBACF40}" srcOrd="1" destOrd="0" presId="urn:microsoft.com/office/officeart/2018/2/layout/IconVerticalSolidList"/>
    <dgm:cxn modelId="{090F0BBA-B8DD-43B3-979E-95D4E3FCAB12}" type="presParOf" srcId="{7BC47AFD-14F1-42E4-8EB3-9C07F40F78F8}" destId="{27EFE46B-C3B9-48D0-871A-BD90FDAD338E}" srcOrd="2" destOrd="0" presId="urn:microsoft.com/office/officeart/2018/2/layout/IconVerticalSolidList"/>
    <dgm:cxn modelId="{50C1FFFA-87E5-4A4F-A2B9-D6D8985EE3E6}" type="presParOf" srcId="{7BC47AFD-14F1-42E4-8EB3-9C07F40F78F8}" destId="{91974565-EA48-44E4-8818-145F5100869D}" srcOrd="3" destOrd="0" presId="urn:microsoft.com/office/officeart/2018/2/layout/IconVerticalSolidList"/>
    <dgm:cxn modelId="{B9C65111-E3A9-498E-AEC0-9E316AC8311F}" type="presParOf" srcId="{F247780D-47AA-4885-A35E-0D1F2CB2C4E8}" destId="{6EBA8341-2C69-43A1-86C4-F82376AD6D2D}" srcOrd="5" destOrd="0" presId="urn:microsoft.com/office/officeart/2018/2/layout/IconVerticalSolidList"/>
    <dgm:cxn modelId="{FDF570F5-E258-42E5-B0AC-51ED4DA77A2B}" type="presParOf" srcId="{F247780D-47AA-4885-A35E-0D1F2CB2C4E8}" destId="{16887D7F-EBD6-4003-B422-CC705D5B8E21}" srcOrd="6" destOrd="0" presId="urn:microsoft.com/office/officeart/2018/2/layout/IconVerticalSolidList"/>
    <dgm:cxn modelId="{9B697244-21AF-4354-BAE3-59855629FAFE}" type="presParOf" srcId="{16887D7F-EBD6-4003-B422-CC705D5B8E21}" destId="{9ECD5931-ADCF-4D52-9A3E-95A2B4C7F9EB}" srcOrd="0" destOrd="0" presId="urn:microsoft.com/office/officeart/2018/2/layout/IconVerticalSolidList"/>
    <dgm:cxn modelId="{0AA2C994-CE0C-4904-BB3C-8851BCBA48E4}" type="presParOf" srcId="{16887D7F-EBD6-4003-B422-CC705D5B8E21}" destId="{0E81EB60-FF50-45DB-A667-E5DA01E1683D}" srcOrd="1" destOrd="0" presId="urn:microsoft.com/office/officeart/2018/2/layout/IconVerticalSolidList"/>
    <dgm:cxn modelId="{ACB7056F-3117-4C77-8B7C-D4EC9427E9E2}" type="presParOf" srcId="{16887D7F-EBD6-4003-B422-CC705D5B8E21}" destId="{67012C07-6F72-4D9B-89A6-6635F8C5D978}" srcOrd="2" destOrd="0" presId="urn:microsoft.com/office/officeart/2018/2/layout/IconVerticalSolidList"/>
    <dgm:cxn modelId="{507FCBF6-E8F1-4782-88A7-B6BEDCE19B74}" type="presParOf" srcId="{16887D7F-EBD6-4003-B422-CC705D5B8E21}" destId="{31E73EAE-E46F-457A-96A4-B263D6CC8DE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47594E1-6EBB-448C-A474-6DDB51FAC708}"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12FBDCA2-FEBE-4BD7-AF8A-5A941556B8EF}">
      <dgm:prSet/>
      <dgm:spPr/>
      <dgm:t>
        <a:bodyPr/>
        <a:lstStyle/>
        <a:p>
          <a:r>
            <a:rPr lang="en-GB" dirty="0"/>
            <a:t>Arriving at a business decision is the result of a set of stages.</a:t>
          </a:r>
          <a:endParaRPr lang="en-US" dirty="0"/>
        </a:p>
      </dgm:t>
    </dgm:pt>
    <dgm:pt modelId="{3DD7CE69-14F2-4E16-B478-63AF4883F875}" type="parTrans" cxnId="{A1724AA8-4E75-4956-A1CD-9FFF422B50D9}">
      <dgm:prSet/>
      <dgm:spPr/>
      <dgm:t>
        <a:bodyPr/>
        <a:lstStyle/>
        <a:p>
          <a:endParaRPr lang="en-US"/>
        </a:p>
      </dgm:t>
    </dgm:pt>
    <dgm:pt modelId="{8912D741-9586-4670-A6DB-C59C1CCA3CC8}" type="sibTrans" cxnId="{A1724AA8-4E75-4956-A1CD-9FFF422B50D9}">
      <dgm:prSet/>
      <dgm:spPr/>
      <dgm:t>
        <a:bodyPr/>
        <a:lstStyle/>
        <a:p>
          <a:endParaRPr lang="en-US"/>
        </a:p>
      </dgm:t>
    </dgm:pt>
    <dgm:pt modelId="{EAB1157B-BA1F-445B-B5E0-021E366AF17B}">
      <dgm:prSet/>
      <dgm:spPr/>
      <dgm:t>
        <a:bodyPr/>
        <a:lstStyle/>
        <a:p>
          <a:r>
            <a:rPr lang="en-GB" dirty="0"/>
            <a:t>This is called the </a:t>
          </a:r>
          <a:r>
            <a:rPr lang="en-GB" b="1" i="1" dirty="0"/>
            <a:t>Decision-Making Process</a:t>
          </a:r>
          <a:r>
            <a:rPr lang="en-GB" dirty="0"/>
            <a:t>. The stages are:</a:t>
          </a:r>
          <a:endParaRPr lang="en-US" dirty="0"/>
        </a:p>
      </dgm:t>
    </dgm:pt>
    <dgm:pt modelId="{76D43385-800B-4604-9A67-17DD4554B901}" type="parTrans" cxnId="{DF3025AA-DBC3-43AA-97A5-BA7B55693D02}">
      <dgm:prSet/>
      <dgm:spPr/>
      <dgm:t>
        <a:bodyPr/>
        <a:lstStyle/>
        <a:p>
          <a:endParaRPr lang="en-US"/>
        </a:p>
      </dgm:t>
    </dgm:pt>
    <dgm:pt modelId="{86BA5898-34AE-467D-B7AC-7D2369AAFAF9}" type="sibTrans" cxnId="{DF3025AA-DBC3-43AA-97A5-BA7B55693D02}">
      <dgm:prSet/>
      <dgm:spPr/>
      <dgm:t>
        <a:bodyPr/>
        <a:lstStyle/>
        <a:p>
          <a:endParaRPr lang="en-US"/>
        </a:p>
      </dgm:t>
    </dgm:pt>
    <dgm:pt modelId="{FBA92FD6-5EDE-4FD7-94C4-63407BDE55A8}">
      <dgm:prSet/>
      <dgm:spPr/>
      <dgm:t>
        <a:bodyPr/>
        <a:lstStyle/>
        <a:p>
          <a:r>
            <a:rPr lang="en-GB" dirty="0"/>
            <a:t>1 - Identifying the Scenario.</a:t>
          </a:r>
          <a:endParaRPr lang="en-US" dirty="0"/>
        </a:p>
      </dgm:t>
    </dgm:pt>
    <dgm:pt modelId="{34BB17A3-8EC2-4460-80EB-2F1C5126B4AC}" type="parTrans" cxnId="{C4733572-B0AB-4475-B622-19C458293FA7}">
      <dgm:prSet/>
      <dgm:spPr/>
      <dgm:t>
        <a:bodyPr/>
        <a:lstStyle/>
        <a:p>
          <a:endParaRPr lang="en-US"/>
        </a:p>
      </dgm:t>
    </dgm:pt>
    <dgm:pt modelId="{B9C174C1-E127-4D10-A750-70BF740F02D7}" type="sibTrans" cxnId="{C4733572-B0AB-4475-B622-19C458293FA7}">
      <dgm:prSet/>
      <dgm:spPr/>
      <dgm:t>
        <a:bodyPr/>
        <a:lstStyle/>
        <a:p>
          <a:endParaRPr lang="en-US"/>
        </a:p>
      </dgm:t>
    </dgm:pt>
    <dgm:pt modelId="{9A94628B-39AC-4B05-AD14-2CD940381D03}">
      <dgm:prSet/>
      <dgm:spPr/>
      <dgm:t>
        <a:bodyPr/>
        <a:lstStyle/>
        <a:p>
          <a:r>
            <a:rPr lang="en-GB" dirty="0"/>
            <a:t>2 - Identifying Information and Sources.</a:t>
          </a:r>
          <a:endParaRPr lang="en-US" dirty="0"/>
        </a:p>
      </dgm:t>
    </dgm:pt>
    <dgm:pt modelId="{E3CC82F9-0D58-4F74-B4FE-C3DC5A556621}" type="parTrans" cxnId="{AD932B5C-D0DE-4061-8746-7B9A16CC95C9}">
      <dgm:prSet/>
      <dgm:spPr/>
      <dgm:t>
        <a:bodyPr/>
        <a:lstStyle/>
        <a:p>
          <a:endParaRPr lang="en-US"/>
        </a:p>
      </dgm:t>
    </dgm:pt>
    <dgm:pt modelId="{FEEED99E-28E4-4070-9299-9F44A3330DCE}" type="sibTrans" cxnId="{AD932B5C-D0DE-4061-8746-7B9A16CC95C9}">
      <dgm:prSet/>
      <dgm:spPr/>
      <dgm:t>
        <a:bodyPr/>
        <a:lstStyle/>
        <a:p>
          <a:endParaRPr lang="en-US"/>
        </a:p>
      </dgm:t>
    </dgm:pt>
    <dgm:pt modelId="{DF72A19F-A0B0-43E8-9D93-FD2092CAA385}">
      <dgm:prSet/>
      <dgm:spPr/>
      <dgm:t>
        <a:bodyPr/>
        <a:lstStyle/>
        <a:p>
          <a:r>
            <a:rPr lang="en-GB" dirty="0"/>
            <a:t>3 - Recognising Factors that Affect the Quality of Information.</a:t>
          </a:r>
          <a:endParaRPr lang="en-US" dirty="0"/>
        </a:p>
      </dgm:t>
    </dgm:pt>
    <dgm:pt modelId="{C8113B99-D415-457C-9988-EB524EE14CC3}" type="parTrans" cxnId="{25AD98EF-B4AC-47EA-A162-351B39651977}">
      <dgm:prSet/>
      <dgm:spPr/>
      <dgm:t>
        <a:bodyPr/>
        <a:lstStyle/>
        <a:p>
          <a:endParaRPr lang="en-US"/>
        </a:p>
      </dgm:t>
    </dgm:pt>
    <dgm:pt modelId="{F8A1CB82-9D5D-45D1-B6E9-48F6A0C356E9}" type="sibTrans" cxnId="{25AD98EF-B4AC-47EA-A162-351B39651977}">
      <dgm:prSet/>
      <dgm:spPr/>
      <dgm:t>
        <a:bodyPr/>
        <a:lstStyle/>
        <a:p>
          <a:endParaRPr lang="en-US"/>
        </a:p>
      </dgm:t>
    </dgm:pt>
    <dgm:pt modelId="{DBADA59A-6A3E-4A56-B634-11E031138BBC}" type="pres">
      <dgm:prSet presAssocID="{F47594E1-6EBB-448C-A474-6DDB51FAC708}" presName="root" presStyleCnt="0">
        <dgm:presLayoutVars>
          <dgm:dir/>
          <dgm:resizeHandles val="exact"/>
        </dgm:presLayoutVars>
      </dgm:prSet>
      <dgm:spPr/>
    </dgm:pt>
    <dgm:pt modelId="{AF41D828-E160-4A78-9315-68BE412E50B5}" type="pres">
      <dgm:prSet presAssocID="{12FBDCA2-FEBE-4BD7-AF8A-5A941556B8EF}" presName="compNode" presStyleCnt="0"/>
      <dgm:spPr/>
    </dgm:pt>
    <dgm:pt modelId="{8BB6D233-67E3-4453-B05A-9EE98FF0890F}" type="pres">
      <dgm:prSet presAssocID="{12FBDCA2-FEBE-4BD7-AF8A-5A941556B8EF}" presName="bgRect" presStyleLbl="bgShp" presStyleIdx="0" presStyleCnt="5"/>
      <dgm:spPr/>
    </dgm:pt>
    <dgm:pt modelId="{3915D1A0-C850-41C4-B68E-2B0FBD15DF07}" type="pres">
      <dgm:prSet presAssocID="{12FBDCA2-FEBE-4BD7-AF8A-5A941556B8EF}"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Ribbon"/>
        </a:ext>
      </dgm:extLst>
    </dgm:pt>
    <dgm:pt modelId="{6D701209-0C29-4FF9-A9E9-83FAC4C1B68E}" type="pres">
      <dgm:prSet presAssocID="{12FBDCA2-FEBE-4BD7-AF8A-5A941556B8EF}" presName="spaceRect" presStyleCnt="0"/>
      <dgm:spPr/>
    </dgm:pt>
    <dgm:pt modelId="{0ACAAB73-49E8-4D55-B6A3-62B615759DA8}" type="pres">
      <dgm:prSet presAssocID="{12FBDCA2-FEBE-4BD7-AF8A-5A941556B8EF}" presName="parTx" presStyleLbl="revTx" presStyleIdx="0" presStyleCnt="5">
        <dgm:presLayoutVars>
          <dgm:chMax val="0"/>
          <dgm:chPref val="0"/>
        </dgm:presLayoutVars>
      </dgm:prSet>
      <dgm:spPr/>
    </dgm:pt>
    <dgm:pt modelId="{2518165A-3FB7-419E-BA83-40B444567457}" type="pres">
      <dgm:prSet presAssocID="{8912D741-9586-4670-A6DB-C59C1CCA3CC8}" presName="sibTrans" presStyleCnt="0"/>
      <dgm:spPr/>
    </dgm:pt>
    <dgm:pt modelId="{DDDCF5F1-B49C-49CA-B501-C2C361E1E66D}" type="pres">
      <dgm:prSet presAssocID="{EAB1157B-BA1F-445B-B5E0-021E366AF17B}" presName="compNode" presStyleCnt="0"/>
      <dgm:spPr/>
    </dgm:pt>
    <dgm:pt modelId="{3F33A095-D245-4C00-9641-301E57F9892D}" type="pres">
      <dgm:prSet presAssocID="{EAB1157B-BA1F-445B-B5E0-021E366AF17B}" presName="bgRect" presStyleLbl="bgShp" presStyleIdx="1" presStyleCnt="5"/>
      <dgm:spPr/>
    </dgm:pt>
    <dgm:pt modelId="{1F4B4475-FC45-4D40-832F-5846D5CA50E7}" type="pres">
      <dgm:prSet presAssocID="{EAB1157B-BA1F-445B-B5E0-021E366AF17B}"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gnifying glass"/>
        </a:ext>
      </dgm:extLst>
    </dgm:pt>
    <dgm:pt modelId="{A361EDC6-335F-4347-9AF5-DE3DC4C8089E}" type="pres">
      <dgm:prSet presAssocID="{EAB1157B-BA1F-445B-B5E0-021E366AF17B}" presName="spaceRect" presStyleCnt="0"/>
      <dgm:spPr/>
    </dgm:pt>
    <dgm:pt modelId="{E5A27C85-0249-4C74-B014-DC7076973CB8}" type="pres">
      <dgm:prSet presAssocID="{EAB1157B-BA1F-445B-B5E0-021E366AF17B}" presName="parTx" presStyleLbl="revTx" presStyleIdx="1" presStyleCnt="5">
        <dgm:presLayoutVars>
          <dgm:chMax val="0"/>
          <dgm:chPref val="0"/>
        </dgm:presLayoutVars>
      </dgm:prSet>
      <dgm:spPr/>
    </dgm:pt>
    <dgm:pt modelId="{602303F1-7B88-4451-B53F-67C024D48CAE}" type="pres">
      <dgm:prSet presAssocID="{86BA5898-34AE-467D-B7AC-7D2369AAFAF9}" presName="sibTrans" presStyleCnt="0"/>
      <dgm:spPr/>
    </dgm:pt>
    <dgm:pt modelId="{7A5EF909-4A82-45DB-BDFB-3478463922C7}" type="pres">
      <dgm:prSet presAssocID="{FBA92FD6-5EDE-4FD7-94C4-63407BDE55A8}" presName="compNode" presStyleCnt="0"/>
      <dgm:spPr/>
    </dgm:pt>
    <dgm:pt modelId="{B9B23B2B-8F26-4D28-83E0-6655F06DE2DC}" type="pres">
      <dgm:prSet presAssocID="{FBA92FD6-5EDE-4FD7-94C4-63407BDE55A8}" presName="bgRect" presStyleLbl="bgShp" presStyleIdx="2" presStyleCnt="5"/>
      <dgm:spPr/>
    </dgm:pt>
    <dgm:pt modelId="{403509A3-4F52-4FAC-A1DA-5CD758B0F489}" type="pres">
      <dgm:prSet presAssocID="{FBA92FD6-5EDE-4FD7-94C4-63407BDE55A8}"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aterfall scene"/>
        </a:ext>
      </dgm:extLst>
    </dgm:pt>
    <dgm:pt modelId="{83BA7912-EB57-4D54-B670-CE0900534DBE}" type="pres">
      <dgm:prSet presAssocID="{FBA92FD6-5EDE-4FD7-94C4-63407BDE55A8}" presName="spaceRect" presStyleCnt="0"/>
      <dgm:spPr/>
    </dgm:pt>
    <dgm:pt modelId="{C54407D6-A5F3-4F5E-B17B-1F09A34BC11F}" type="pres">
      <dgm:prSet presAssocID="{FBA92FD6-5EDE-4FD7-94C4-63407BDE55A8}" presName="parTx" presStyleLbl="revTx" presStyleIdx="2" presStyleCnt="5">
        <dgm:presLayoutVars>
          <dgm:chMax val="0"/>
          <dgm:chPref val="0"/>
        </dgm:presLayoutVars>
      </dgm:prSet>
      <dgm:spPr/>
    </dgm:pt>
    <dgm:pt modelId="{F0EDA1B1-8C14-49BD-921E-2E2D5CC14850}" type="pres">
      <dgm:prSet presAssocID="{B9C174C1-E127-4D10-A750-70BF740F02D7}" presName="sibTrans" presStyleCnt="0"/>
      <dgm:spPr/>
    </dgm:pt>
    <dgm:pt modelId="{699714C6-FA63-4F7C-AD8D-550373A31AD6}" type="pres">
      <dgm:prSet presAssocID="{9A94628B-39AC-4B05-AD14-2CD940381D03}" presName="compNode" presStyleCnt="0"/>
      <dgm:spPr/>
    </dgm:pt>
    <dgm:pt modelId="{A6A594E1-086A-4A2D-A20E-0572171264B0}" type="pres">
      <dgm:prSet presAssocID="{9A94628B-39AC-4B05-AD14-2CD940381D03}" presName="bgRect" presStyleLbl="bgShp" presStyleIdx="3" presStyleCnt="5"/>
      <dgm:spPr/>
    </dgm:pt>
    <dgm:pt modelId="{A8A04C2D-DA45-4DA4-BA18-AF6EE666891D}" type="pres">
      <dgm:prSet presAssocID="{9A94628B-39AC-4B05-AD14-2CD940381D03}"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 List"/>
        </a:ext>
      </dgm:extLst>
    </dgm:pt>
    <dgm:pt modelId="{14875289-AF42-4CA5-ABD2-F67C7C167E06}" type="pres">
      <dgm:prSet presAssocID="{9A94628B-39AC-4B05-AD14-2CD940381D03}" presName="spaceRect" presStyleCnt="0"/>
      <dgm:spPr/>
    </dgm:pt>
    <dgm:pt modelId="{FDBB432B-ED58-4D52-B699-D28492D6130A}" type="pres">
      <dgm:prSet presAssocID="{9A94628B-39AC-4B05-AD14-2CD940381D03}" presName="parTx" presStyleLbl="revTx" presStyleIdx="3" presStyleCnt="5">
        <dgm:presLayoutVars>
          <dgm:chMax val="0"/>
          <dgm:chPref val="0"/>
        </dgm:presLayoutVars>
      </dgm:prSet>
      <dgm:spPr/>
    </dgm:pt>
    <dgm:pt modelId="{67B4252F-E24B-494D-9FD6-1A132C1CF987}" type="pres">
      <dgm:prSet presAssocID="{FEEED99E-28E4-4070-9299-9F44A3330DCE}" presName="sibTrans" presStyleCnt="0"/>
      <dgm:spPr/>
    </dgm:pt>
    <dgm:pt modelId="{ED55BA02-2CF8-4449-89FF-5F19E51CEDF1}" type="pres">
      <dgm:prSet presAssocID="{DF72A19F-A0B0-43E8-9D93-FD2092CAA385}" presName="compNode" presStyleCnt="0"/>
      <dgm:spPr/>
    </dgm:pt>
    <dgm:pt modelId="{AF57D4E3-5818-4EDA-AFE8-0296BA55CB51}" type="pres">
      <dgm:prSet presAssocID="{DF72A19F-A0B0-43E8-9D93-FD2092CAA385}" presName="bgRect" presStyleLbl="bgShp" presStyleIdx="4" presStyleCnt="5"/>
      <dgm:spPr/>
    </dgm:pt>
    <dgm:pt modelId="{07B81B3B-7131-4679-8907-5A9171D9E85D}" type="pres">
      <dgm:prSet presAssocID="{DF72A19F-A0B0-43E8-9D93-FD2092CAA385}"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Hierarchy"/>
        </a:ext>
      </dgm:extLst>
    </dgm:pt>
    <dgm:pt modelId="{E6A81507-A616-49F0-B52B-3B313AF424D3}" type="pres">
      <dgm:prSet presAssocID="{DF72A19F-A0B0-43E8-9D93-FD2092CAA385}" presName="spaceRect" presStyleCnt="0"/>
      <dgm:spPr/>
    </dgm:pt>
    <dgm:pt modelId="{682F0BAC-C232-450E-9F00-2A50266DF9B6}" type="pres">
      <dgm:prSet presAssocID="{DF72A19F-A0B0-43E8-9D93-FD2092CAA385}" presName="parTx" presStyleLbl="revTx" presStyleIdx="4" presStyleCnt="5">
        <dgm:presLayoutVars>
          <dgm:chMax val="0"/>
          <dgm:chPref val="0"/>
        </dgm:presLayoutVars>
      </dgm:prSet>
      <dgm:spPr/>
    </dgm:pt>
  </dgm:ptLst>
  <dgm:cxnLst>
    <dgm:cxn modelId="{69927728-5867-4200-9ED2-9B8E3DE66B31}" type="presOf" srcId="{9A94628B-39AC-4B05-AD14-2CD940381D03}" destId="{FDBB432B-ED58-4D52-B699-D28492D6130A}" srcOrd="0" destOrd="0" presId="urn:microsoft.com/office/officeart/2018/2/layout/IconVerticalSolidList"/>
    <dgm:cxn modelId="{AD932B5C-D0DE-4061-8746-7B9A16CC95C9}" srcId="{F47594E1-6EBB-448C-A474-6DDB51FAC708}" destId="{9A94628B-39AC-4B05-AD14-2CD940381D03}" srcOrd="3" destOrd="0" parTransId="{E3CC82F9-0D58-4F74-B4FE-C3DC5A556621}" sibTransId="{FEEED99E-28E4-4070-9299-9F44A3330DCE}"/>
    <dgm:cxn modelId="{42EED648-3581-45CD-9CD5-EBA914261BC9}" type="presOf" srcId="{FBA92FD6-5EDE-4FD7-94C4-63407BDE55A8}" destId="{C54407D6-A5F3-4F5E-B17B-1F09A34BC11F}" srcOrd="0" destOrd="0" presId="urn:microsoft.com/office/officeart/2018/2/layout/IconVerticalSolidList"/>
    <dgm:cxn modelId="{C4733572-B0AB-4475-B622-19C458293FA7}" srcId="{F47594E1-6EBB-448C-A474-6DDB51FAC708}" destId="{FBA92FD6-5EDE-4FD7-94C4-63407BDE55A8}" srcOrd="2" destOrd="0" parTransId="{34BB17A3-8EC2-4460-80EB-2F1C5126B4AC}" sibTransId="{B9C174C1-E127-4D10-A750-70BF740F02D7}"/>
    <dgm:cxn modelId="{85316055-75A3-4DD1-BC35-86E59C1B5FBD}" type="presOf" srcId="{F47594E1-6EBB-448C-A474-6DDB51FAC708}" destId="{DBADA59A-6A3E-4A56-B634-11E031138BBC}" srcOrd="0" destOrd="0" presId="urn:microsoft.com/office/officeart/2018/2/layout/IconVerticalSolidList"/>
    <dgm:cxn modelId="{EEF55391-230A-4ABB-9AEF-154A1A094225}" type="presOf" srcId="{EAB1157B-BA1F-445B-B5E0-021E366AF17B}" destId="{E5A27C85-0249-4C74-B014-DC7076973CB8}" srcOrd="0" destOrd="0" presId="urn:microsoft.com/office/officeart/2018/2/layout/IconVerticalSolidList"/>
    <dgm:cxn modelId="{A1724AA8-4E75-4956-A1CD-9FFF422B50D9}" srcId="{F47594E1-6EBB-448C-A474-6DDB51FAC708}" destId="{12FBDCA2-FEBE-4BD7-AF8A-5A941556B8EF}" srcOrd="0" destOrd="0" parTransId="{3DD7CE69-14F2-4E16-B478-63AF4883F875}" sibTransId="{8912D741-9586-4670-A6DB-C59C1CCA3CC8}"/>
    <dgm:cxn modelId="{DF3025AA-DBC3-43AA-97A5-BA7B55693D02}" srcId="{F47594E1-6EBB-448C-A474-6DDB51FAC708}" destId="{EAB1157B-BA1F-445B-B5E0-021E366AF17B}" srcOrd="1" destOrd="0" parTransId="{76D43385-800B-4604-9A67-17DD4554B901}" sibTransId="{86BA5898-34AE-467D-B7AC-7D2369AAFAF9}"/>
    <dgm:cxn modelId="{5B759DE2-37AA-48A5-BBD0-53791454B446}" type="presOf" srcId="{DF72A19F-A0B0-43E8-9D93-FD2092CAA385}" destId="{682F0BAC-C232-450E-9F00-2A50266DF9B6}" srcOrd="0" destOrd="0" presId="urn:microsoft.com/office/officeart/2018/2/layout/IconVerticalSolidList"/>
    <dgm:cxn modelId="{25AD98EF-B4AC-47EA-A162-351B39651977}" srcId="{F47594E1-6EBB-448C-A474-6DDB51FAC708}" destId="{DF72A19F-A0B0-43E8-9D93-FD2092CAA385}" srcOrd="4" destOrd="0" parTransId="{C8113B99-D415-457C-9988-EB524EE14CC3}" sibTransId="{F8A1CB82-9D5D-45D1-B6E9-48F6A0C356E9}"/>
    <dgm:cxn modelId="{EDB93CF2-A710-4202-9993-8AF9E68BA53D}" type="presOf" srcId="{12FBDCA2-FEBE-4BD7-AF8A-5A941556B8EF}" destId="{0ACAAB73-49E8-4D55-B6A3-62B615759DA8}" srcOrd="0" destOrd="0" presId="urn:microsoft.com/office/officeart/2018/2/layout/IconVerticalSolidList"/>
    <dgm:cxn modelId="{319E800E-FB51-4A0F-8A31-DE20F0910323}" type="presParOf" srcId="{DBADA59A-6A3E-4A56-B634-11E031138BBC}" destId="{AF41D828-E160-4A78-9315-68BE412E50B5}" srcOrd="0" destOrd="0" presId="urn:microsoft.com/office/officeart/2018/2/layout/IconVerticalSolidList"/>
    <dgm:cxn modelId="{F489F6A9-7008-4007-8114-BDF8800E857D}" type="presParOf" srcId="{AF41D828-E160-4A78-9315-68BE412E50B5}" destId="{8BB6D233-67E3-4453-B05A-9EE98FF0890F}" srcOrd="0" destOrd="0" presId="urn:microsoft.com/office/officeart/2018/2/layout/IconVerticalSolidList"/>
    <dgm:cxn modelId="{1894BBC4-D24A-410D-9679-AA3755AE4954}" type="presParOf" srcId="{AF41D828-E160-4A78-9315-68BE412E50B5}" destId="{3915D1A0-C850-41C4-B68E-2B0FBD15DF07}" srcOrd="1" destOrd="0" presId="urn:microsoft.com/office/officeart/2018/2/layout/IconVerticalSolidList"/>
    <dgm:cxn modelId="{6024BD26-D13E-4CB0-9790-8F1ACFB60C28}" type="presParOf" srcId="{AF41D828-E160-4A78-9315-68BE412E50B5}" destId="{6D701209-0C29-4FF9-A9E9-83FAC4C1B68E}" srcOrd="2" destOrd="0" presId="urn:microsoft.com/office/officeart/2018/2/layout/IconVerticalSolidList"/>
    <dgm:cxn modelId="{83B07189-2BF4-46AF-813C-6388C9CB42C2}" type="presParOf" srcId="{AF41D828-E160-4A78-9315-68BE412E50B5}" destId="{0ACAAB73-49E8-4D55-B6A3-62B615759DA8}" srcOrd="3" destOrd="0" presId="urn:microsoft.com/office/officeart/2018/2/layout/IconVerticalSolidList"/>
    <dgm:cxn modelId="{C2EAF774-C91D-450D-A840-B6F02AA31144}" type="presParOf" srcId="{DBADA59A-6A3E-4A56-B634-11E031138BBC}" destId="{2518165A-3FB7-419E-BA83-40B444567457}" srcOrd="1" destOrd="0" presId="urn:microsoft.com/office/officeart/2018/2/layout/IconVerticalSolidList"/>
    <dgm:cxn modelId="{88A4ACB4-4CB6-4F12-91A8-4784F7F98FE8}" type="presParOf" srcId="{DBADA59A-6A3E-4A56-B634-11E031138BBC}" destId="{DDDCF5F1-B49C-49CA-B501-C2C361E1E66D}" srcOrd="2" destOrd="0" presId="urn:microsoft.com/office/officeart/2018/2/layout/IconVerticalSolidList"/>
    <dgm:cxn modelId="{D2D6FDE9-60F0-4C42-8C0F-89F8ACE564BF}" type="presParOf" srcId="{DDDCF5F1-B49C-49CA-B501-C2C361E1E66D}" destId="{3F33A095-D245-4C00-9641-301E57F9892D}" srcOrd="0" destOrd="0" presId="urn:microsoft.com/office/officeart/2018/2/layout/IconVerticalSolidList"/>
    <dgm:cxn modelId="{7B87BBC7-59DC-4526-9F4A-E6932D67C98D}" type="presParOf" srcId="{DDDCF5F1-B49C-49CA-B501-C2C361E1E66D}" destId="{1F4B4475-FC45-4D40-832F-5846D5CA50E7}" srcOrd="1" destOrd="0" presId="urn:microsoft.com/office/officeart/2018/2/layout/IconVerticalSolidList"/>
    <dgm:cxn modelId="{E8B48D64-BB4A-436A-848C-9261EB4E56CD}" type="presParOf" srcId="{DDDCF5F1-B49C-49CA-B501-C2C361E1E66D}" destId="{A361EDC6-335F-4347-9AF5-DE3DC4C8089E}" srcOrd="2" destOrd="0" presId="urn:microsoft.com/office/officeart/2018/2/layout/IconVerticalSolidList"/>
    <dgm:cxn modelId="{7D22C7B8-4F51-485D-82E0-EE0372EA8A05}" type="presParOf" srcId="{DDDCF5F1-B49C-49CA-B501-C2C361E1E66D}" destId="{E5A27C85-0249-4C74-B014-DC7076973CB8}" srcOrd="3" destOrd="0" presId="urn:microsoft.com/office/officeart/2018/2/layout/IconVerticalSolidList"/>
    <dgm:cxn modelId="{D83D1193-0994-400A-B578-F407A6549B7A}" type="presParOf" srcId="{DBADA59A-6A3E-4A56-B634-11E031138BBC}" destId="{602303F1-7B88-4451-B53F-67C024D48CAE}" srcOrd="3" destOrd="0" presId="urn:microsoft.com/office/officeart/2018/2/layout/IconVerticalSolidList"/>
    <dgm:cxn modelId="{A5F11A44-7435-4C6A-B9C5-E287E7E783FB}" type="presParOf" srcId="{DBADA59A-6A3E-4A56-B634-11E031138BBC}" destId="{7A5EF909-4A82-45DB-BDFB-3478463922C7}" srcOrd="4" destOrd="0" presId="urn:microsoft.com/office/officeart/2018/2/layout/IconVerticalSolidList"/>
    <dgm:cxn modelId="{7F42F6E0-D671-4C1B-9011-99D0BB1F7A58}" type="presParOf" srcId="{7A5EF909-4A82-45DB-BDFB-3478463922C7}" destId="{B9B23B2B-8F26-4D28-83E0-6655F06DE2DC}" srcOrd="0" destOrd="0" presId="urn:microsoft.com/office/officeart/2018/2/layout/IconVerticalSolidList"/>
    <dgm:cxn modelId="{57F5A157-0A7E-4090-961E-56AD5B735B71}" type="presParOf" srcId="{7A5EF909-4A82-45DB-BDFB-3478463922C7}" destId="{403509A3-4F52-4FAC-A1DA-5CD758B0F489}" srcOrd="1" destOrd="0" presId="urn:microsoft.com/office/officeart/2018/2/layout/IconVerticalSolidList"/>
    <dgm:cxn modelId="{05081F7E-0A54-4A3E-A769-AF53B6B13852}" type="presParOf" srcId="{7A5EF909-4A82-45DB-BDFB-3478463922C7}" destId="{83BA7912-EB57-4D54-B670-CE0900534DBE}" srcOrd="2" destOrd="0" presId="urn:microsoft.com/office/officeart/2018/2/layout/IconVerticalSolidList"/>
    <dgm:cxn modelId="{3499F0DB-CB7B-4B0B-939F-63F635A45DCA}" type="presParOf" srcId="{7A5EF909-4A82-45DB-BDFB-3478463922C7}" destId="{C54407D6-A5F3-4F5E-B17B-1F09A34BC11F}" srcOrd="3" destOrd="0" presId="urn:microsoft.com/office/officeart/2018/2/layout/IconVerticalSolidList"/>
    <dgm:cxn modelId="{EE1D27BA-A85C-4615-9CA0-7FD1299E5CD4}" type="presParOf" srcId="{DBADA59A-6A3E-4A56-B634-11E031138BBC}" destId="{F0EDA1B1-8C14-49BD-921E-2E2D5CC14850}" srcOrd="5" destOrd="0" presId="urn:microsoft.com/office/officeart/2018/2/layout/IconVerticalSolidList"/>
    <dgm:cxn modelId="{BC71FE06-CC1F-4FC6-A076-1D97974B17A2}" type="presParOf" srcId="{DBADA59A-6A3E-4A56-B634-11E031138BBC}" destId="{699714C6-FA63-4F7C-AD8D-550373A31AD6}" srcOrd="6" destOrd="0" presId="urn:microsoft.com/office/officeart/2018/2/layout/IconVerticalSolidList"/>
    <dgm:cxn modelId="{610DC833-ED98-4B65-9FC4-56D84EF75C14}" type="presParOf" srcId="{699714C6-FA63-4F7C-AD8D-550373A31AD6}" destId="{A6A594E1-086A-4A2D-A20E-0572171264B0}" srcOrd="0" destOrd="0" presId="urn:microsoft.com/office/officeart/2018/2/layout/IconVerticalSolidList"/>
    <dgm:cxn modelId="{D655888D-1D4B-432F-8782-6D21A5BA8475}" type="presParOf" srcId="{699714C6-FA63-4F7C-AD8D-550373A31AD6}" destId="{A8A04C2D-DA45-4DA4-BA18-AF6EE666891D}" srcOrd="1" destOrd="0" presId="urn:microsoft.com/office/officeart/2018/2/layout/IconVerticalSolidList"/>
    <dgm:cxn modelId="{F367CE5C-3A64-4178-9D6A-1088F9C0A687}" type="presParOf" srcId="{699714C6-FA63-4F7C-AD8D-550373A31AD6}" destId="{14875289-AF42-4CA5-ABD2-F67C7C167E06}" srcOrd="2" destOrd="0" presId="urn:microsoft.com/office/officeart/2018/2/layout/IconVerticalSolidList"/>
    <dgm:cxn modelId="{C6DB4291-1DDC-4DF0-9D3D-9E92E8B02662}" type="presParOf" srcId="{699714C6-FA63-4F7C-AD8D-550373A31AD6}" destId="{FDBB432B-ED58-4D52-B699-D28492D6130A}" srcOrd="3" destOrd="0" presId="urn:microsoft.com/office/officeart/2018/2/layout/IconVerticalSolidList"/>
    <dgm:cxn modelId="{486DCC41-A07B-4C4E-B168-AC4B2510FF0F}" type="presParOf" srcId="{DBADA59A-6A3E-4A56-B634-11E031138BBC}" destId="{67B4252F-E24B-494D-9FD6-1A132C1CF987}" srcOrd="7" destOrd="0" presId="urn:microsoft.com/office/officeart/2018/2/layout/IconVerticalSolidList"/>
    <dgm:cxn modelId="{D096C031-BDF4-4CD6-856A-32652C666C22}" type="presParOf" srcId="{DBADA59A-6A3E-4A56-B634-11E031138BBC}" destId="{ED55BA02-2CF8-4449-89FF-5F19E51CEDF1}" srcOrd="8" destOrd="0" presId="urn:microsoft.com/office/officeart/2018/2/layout/IconVerticalSolidList"/>
    <dgm:cxn modelId="{757FCC5E-9E1A-4F83-9E65-BD6EB2649C50}" type="presParOf" srcId="{ED55BA02-2CF8-4449-89FF-5F19E51CEDF1}" destId="{AF57D4E3-5818-4EDA-AFE8-0296BA55CB51}" srcOrd="0" destOrd="0" presId="urn:microsoft.com/office/officeart/2018/2/layout/IconVerticalSolidList"/>
    <dgm:cxn modelId="{98E9CB91-C79F-468A-8879-C477009D7612}" type="presParOf" srcId="{ED55BA02-2CF8-4449-89FF-5F19E51CEDF1}" destId="{07B81B3B-7131-4679-8907-5A9171D9E85D}" srcOrd="1" destOrd="0" presId="urn:microsoft.com/office/officeart/2018/2/layout/IconVerticalSolidList"/>
    <dgm:cxn modelId="{8911CDFA-E3F7-44E3-B09C-7C1AB0E5C94D}" type="presParOf" srcId="{ED55BA02-2CF8-4449-89FF-5F19E51CEDF1}" destId="{E6A81507-A616-49F0-B52B-3B313AF424D3}" srcOrd="2" destOrd="0" presId="urn:microsoft.com/office/officeart/2018/2/layout/IconVerticalSolidList"/>
    <dgm:cxn modelId="{9F794A48-5CA2-4CF2-8254-388B5DFBDE81}" type="presParOf" srcId="{ED55BA02-2CF8-4449-89FF-5F19E51CEDF1}" destId="{682F0BAC-C232-450E-9F00-2A50266DF9B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47594E1-6EBB-448C-A474-6DDB51FAC708}"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12FBDCA2-FEBE-4BD7-AF8A-5A941556B8EF}">
      <dgm:prSet/>
      <dgm:spPr/>
      <dgm:t>
        <a:bodyPr/>
        <a:lstStyle/>
        <a:p>
          <a:r>
            <a:rPr lang="en-GB" dirty="0"/>
            <a:t>4 - Analysing Information.</a:t>
          </a:r>
          <a:endParaRPr lang="en-US" dirty="0"/>
        </a:p>
      </dgm:t>
    </dgm:pt>
    <dgm:pt modelId="{3DD7CE69-14F2-4E16-B478-63AF4883F875}" type="parTrans" cxnId="{A1724AA8-4E75-4956-A1CD-9FFF422B50D9}">
      <dgm:prSet/>
      <dgm:spPr/>
      <dgm:t>
        <a:bodyPr/>
        <a:lstStyle/>
        <a:p>
          <a:endParaRPr lang="en-US"/>
        </a:p>
      </dgm:t>
    </dgm:pt>
    <dgm:pt modelId="{8912D741-9586-4670-A6DB-C59C1CCA3CC8}" type="sibTrans" cxnId="{A1724AA8-4E75-4956-A1CD-9FFF422B50D9}">
      <dgm:prSet/>
      <dgm:spPr/>
      <dgm:t>
        <a:bodyPr/>
        <a:lstStyle/>
        <a:p>
          <a:endParaRPr lang="en-US"/>
        </a:p>
      </dgm:t>
    </dgm:pt>
    <dgm:pt modelId="{EAB1157B-BA1F-445B-B5E0-021E366AF17B}">
      <dgm:prSet/>
      <dgm:spPr/>
      <dgm:t>
        <a:bodyPr/>
        <a:lstStyle/>
        <a:p>
          <a:r>
            <a:rPr lang="en-GB" dirty="0"/>
            <a:t>5 - Identifying Alternatives and the Consequence of Implementing Them.</a:t>
          </a:r>
          <a:endParaRPr lang="en-US" dirty="0"/>
        </a:p>
      </dgm:t>
    </dgm:pt>
    <dgm:pt modelId="{76D43385-800B-4604-9A67-17DD4554B901}" type="parTrans" cxnId="{DF3025AA-DBC3-43AA-97A5-BA7B55693D02}">
      <dgm:prSet/>
      <dgm:spPr/>
      <dgm:t>
        <a:bodyPr/>
        <a:lstStyle/>
        <a:p>
          <a:endParaRPr lang="en-US"/>
        </a:p>
      </dgm:t>
    </dgm:pt>
    <dgm:pt modelId="{86BA5898-34AE-467D-B7AC-7D2369AAFAF9}" type="sibTrans" cxnId="{DF3025AA-DBC3-43AA-97A5-BA7B55693D02}">
      <dgm:prSet/>
      <dgm:spPr/>
      <dgm:t>
        <a:bodyPr/>
        <a:lstStyle/>
        <a:p>
          <a:endParaRPr lang="en-US"/>
        </a:p>
      </dgm:t>
    </dgm:pt>
    <dgm:pt modelId="{FBA92FD6-5EDE-4FD7-94C4-63407BDE55A8}">
      <dgm:prSet/>
      <dgm:spPr/>
      <dgm:t>
        <a:bodyPr/>
        <a:lstStyle/>
        <a:p>
          <a:r>
            <a:rPr lang="en-GB" dirty="0"/>
            <a:t>6 - Making and Justifying Decisions.</a:t>
          </a:r>
          <a:endParaRPr lang="en-US" dirty="0"/>
        </a:p>
      </dgm:t>
    </dgm:pt>
    <dgm:pt modelId="{34BB17A3-8EC2-4460-80EB-2F1C5126B4AC}" type="parTrans" cxnId="{C4733572-B0AB-4475-B622-19C458293FA7}">
      <dgm:prSet/>
      <dgm:spPr/>
      <dgm:t>
        <a:bodyPr/>
        <a:lstStyle/>
        <a:p>
          <a:endParaRPr lang="en-US"/>
        </a:p>
      </dgm:t>
    </dgm:pt>
    <dgm:pt modelId="{B9C174C1-E127-4D10-A750-70BF740F02D7}" type="sibTrans" cxnId="{C4733572-B0AB-4475-B622-19C458293FA7}">
      <dgm:prSet/>
      <dgm:spPr/>
      <dgm:t>
        <a:bodyPr/>
        <a:lstStyle/>
        <a:p>
          <a:endParaRPr lang="en-US"/>
        </a:p>
      </dgm:t>
    </dgm:pt>
    <dgm:pt modelId="{9A94628B-39AC-4B05-AD14-2CD940381D03}">
      <dgm:prSet/>
      <dgm:spPr/>
      <dgm:t>
        <a:bodyPr/>
        <a:lstStyle/>
        <a:p>
          <a:r>
            <a:rPr lang="en-GB" dirty="0"/>
            <a:t>7 - Communicating Decisions to Others.</a:t>
          </a:r>
          <a:endParaRPr lang="en-US" dirty="0"/>
        </a:p>
      </dgm:t>
    </dgm:pt>
    <dgm:pt modelId="{E3CC82F9-0D58-4F74-B4FE-C3DC5A556621}" type="parTrans" cxnId="{AD932B5C-D0DE-4061-8746-7B9A16CC95C9}">
      <dgm:prSet/>
      <dgm:spPr/>
      <dgm:t>
        <a:bodyPr/>
        <a:lstStyle/>
        <a:p>
          <a:endParaRPr lang="en-US"/>
        </a:p>
      </dgm:t>
    </dgm:pt>
    <dgm:pt modelId="{FEEED99E-28E4-4070-9299-9F44A3330DCE}" type="sibTrans" cxnId="{AD932B5C-D0DE-4061-8746-7B9A16CC95C9}">
      <dgm:prSet/>
      <dgm:spPr/>
      <dgm:t>
        <a:bodyPr/>
        <a:lstStyle/>
        <a:p>
          <a:endParaRPr lang="en-US"/>
        </a:p>
      </dgm:t>
    </dgm:pt>
    <dgm:pt modelId="{DF72A19F-A0B0-43E8-9D93-FD2092CAA385}">
      <dgm:prSet/>
      <dgm:spPr/>
      <dgm:t>
        <a:bodyPr/>
        <a:lstStyle/>
        <a:p>
          <a:r>
            <a:rPr lang="en-GB" dirty="0"/>
            <a:t>In this lesson we will look at steps 1 and 2</a:t>
          </a:r>
          <a:endParaRPr lang="en-US" dirty="0"/>
        </a:p>
      </dgm:t>
    </dgm:pt>
    <dgm:pt modelId="{C8113B99-D415-457C-9988-EB524EE14CC3}" type="parTrans" cxnId="{25AD98EF-B4AC-47EA-A162-351B39651977}">
      <dgm:prSet/>
      <dgm:spPr/>
      <dgm:t>
        <a:bodyPr/>
        <a:lstStyle/>
        <a:p>
          <a:endParaRPr lang="en-US"/>
        </a:p>
      </dgm:t>
    </dgm:pt>
    <dgm:pt modelId="{F8A1CB82-9D5D-45D1-B6E9-48F6A0C356E9}" type="sibTrans" cxnId="{25AD98EF-B4AC-47EA-A162-351B39651977}">
      <dgm:prSet/>
      <dgm:spPr/>
      <dgm:t>
        <a:bodyPr/>
        <a:lstStyle/>
        <a:p>
          <a:endParaRPr lang="en-US"/>
        </a:p>
      </dgm:t>
    </dgm:pt>
    <dgm:pt modelId="{DBADA59A-6A3E-4A56-B634-11E031138BBC}" type="pres">
      <dgm:prSet presAssocID="{F47594E1-6EBB-448C-A474-6DDB51FAC708}" presName="root" presStyleCnt="0">
        <dgm:presLayoutVars>
          <dgm:dir/>
          <dgm:resizeHandles val="exact"/>
        </dgm:presLayoutVars>
      </dgm:prSet>
      <dgm:spPr/>
    </dgm:pt>
    <dgm:pt modelId="{AF41D828-E160-4A78-9315-68BE412E50B5}" type="pres">
      <dgm:prSet presAssocID="{12FBDCA2-FEBE-4BD7-AF8A-5A941556B8EF}" presName="compNode" presStyleCnt="0"/>
      <dgm:spPr/>
    </dgm:pt>
    <dgm:pt modelId="{8BB6D233-67E3-4453-B05A-9EE98FF0890F}" type="pres">
      <dgm:prSet presAssocID="{12FBDCA2-FEBE-4BD7-AF8A-5A941556B8EF}" presName="bgRect" presStyleLbl="bgShp" presStyleIdx="0" presStyleCnt="5"/>
      <dgm:spPr/>
    </dgm:pt>
    <dgm:pt modelId="{3915D1A0-C850-41C4-B68E-2B0FBD15DF07}" type="pres">
      <dgm:prSet presAssocID="{12FBDCA2-FEBE-4BD7-AF8A-5A941556B8EF}"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Ribbon"/>
        </a:ext>
      </dgm:extLst>
    </dgm:pt>
    <dgm:pt modelId="{6D701209-0C29-4FF9-A9E9-83FAC4C1B68E}" type="pres">
      <dgm:prSet presAssocID="{12FBDCA2-FEBE-4BD7-AF8A-5A941556B8EF}" presName="spaceRect" presStyleCnt="0"/>
      <dgm:spPr/>
    </dgm:pt>
    <dgm:pt modelId="{0ACAAB73-49E8-4D55-B6A3-62B615759DA8}" type="pres">
      <dgm:prSet presAssocID="{12FBDCA2-FEBE-4BD7-AF8A-5A941556B8EF}" presName="parTx" presStyleLbl="revTx" presStyleIdx="0" presStyleCnt="5">
        <dgm:presLayoutVars>
          <dgm:chMax val="0"/>
          <dgm:chPref val="0"/>
        </dgm:presLayoutVars>
      </dgm:prSet>
      <dgm:spPr/>
    </dgm:pt>
    <dgm:pt modelId="{2518165A-3FB7-419E-BA83-40B444567457}" type="pres">
      <dgm:prSet presAssocID="{8912D741-9586-4670-A6DB-C59C1CCA3CC8}" presName="sibTrans" presStyleCnt="0"/>
      <dgm:spPr/>
    </dgm:pt>
    <dgm:pt modelId="{DDDCF5F1-B49C-49CA-B501-C2C361E1E66D}" type="pres">
      <dgm:prSet presAssocID="{EAB1157B-BA1F-445B-B5E0-021E366AF17B}" presName="compNode" presStyleCnt="0"/>
      <dgm:spPr/>
    </dgm:pt>
    <dgm:pt modelId="{3F33A095-D245-4C00-9641-301E57F9892D}" type="pres">
      <dgm:prSet presAssocID="{EAB1157B-BA1F-445B-B5E0-021E366AF17B}" presName="bgRect" presStyleLbl="bgShp" presStyleIdx="1" presStyleCnt="5"/>
      <dgm:spPr/>
    </dgm:pt>
    <dgm:pt modelId="{1F4B4475-FC45-4D40-832F-5846D5CA50E7}" type="pres">
      <dgm:prSet presAssocID="{EAB1157B-BA1F-445B-B5E0-021E366AF17B}"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gnifying glass"/>
        </a:ext>
      </dgm:extLst>
    </dgm:pt>
    <dgm:pt modelId="{A361EDC6-335F-4347-9AF5-DE3DC4C8089E}" type="pres">
      <dgm:prSet presAssocID="{EAB1157B-BA1F-445B-B5E0-021E366AF17B}" presName="spaceRect" presStyleCnt="0"/>
      <dgm:spPr/>
    </dgm:pt>
    <dgm:pt modelId="{E5A27C85-0249-4C74-B014-DC7076973CB8}" type="pres">
      <dgm:prSet presAssocID="{EAB1157B-BA1F-445B-B5E0-021E366AF17B}" presName="parTx" presStyleLbl="revTx" presStyleIdx="1" presStyleCnt="5">
        <dgm:presLayoutVars>
          <dgm:chMax val="0"/>
          <dgm:chPref val="0"/>
        </dgm:presLayoutVars>
      </dgm:prSet>
      <dgm:spPr/>
    </dgm:pt>
    <dgm:pt modelId="{602303F1-7B88-4451-B53F-67C024D48CAE}" type="pres">
      <dgm:prSet presAssocID="{86BA5898-34AE-467D-B7AC-7D2369AAFAF9}" presName="sibTrans" presStyleCnt="0"/>
      <dgm:spPr/>
    </dgm:pt>
    <dgm:pt modelId="{7A5EF909-4A82-45DB-BDFB-3478463922C7}" type="pres">
      <dgm:prSet presAssocID="{FBA92FD6-5EDE-4FD7-94C4-63407BDE55A8}" presName="compNode" presStyleCnt="0"/>
      <dgm:spPr/>
    </dgm:pt>
    <dgm:pt modelId="{B9B23B2B-8F26-4D28-83E0-6655F06DE2DC}" type="pres">
      <dgm:prSet presAssocID="{FBA92FD6-5EDE-4FD7-94C4-63407BDE55A8}" presName="bgRect" presStyleLbl="bgShp" presStyleIdx="2" presStyleCnt="5"/>
      <dgm:spPr/>
    </dgm:pt>
    <dgm:pt modelId="{403509A3-4F52-4FAC-A1DA-5CD758B0F489}" type="pres">
      <dgm:prSet presAssocID="{FBA92FD6-5EDE-4FD7-94C4-63407BDE55A8}"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aterfall scene"/>
        </a:ext>
      </dgm:extLst>
    </dgm:pt>
    <dgm:pt modelId="{83BA7912-EB57-4D54-B670-CE0900534DBE}" type="pres">
      <dgm:prSet presAssocID="{FBA92FD6-5EDE-4FD7-94C4-63407BDE55A8}" presName="spaceRect" presStyleCnt="0"/>
      <dgm:spPr/>
    </dgm:pt>
    <dgm:pt modelId="{C54407D6-A5F3-4F5E-B17B-1F09A34BC11F}" type="pres">
      <dgm:prSet presAssocID="{FBA92FD6-5EDE-4FD7-94C4-63407BDE55A8}" presName="parTx" presStyleLbl="revTx" presStyleIdx="2" presStyleCnt="5">
        <dgm:presLayoutVars>
          <dgm:chMax val="0"/>
          <dgm:chPref val="0"/>
        </dgm:presLayoutVars>
      </dgm:prSet>
      <dgm:spPr/>
    </dgm:pt>
    <dgm:pt modelId="{F0EDA1B1-8C14-49BD-921E-2E2D5CC14850}" type="pres">
      <dgm:prSet presAssocID="{B9C174C1-E127-4D10-A750-70BF740F02D7}" presName="sibTrans" presStyleCnt="0"/>
      <dgm:spPr/>
    </dgm:pt>
    <dgm:pt modelId="{699714C6-FA63-4F7C-AD8D-550373A31AD6}" type="pres">
      <dgm:prSet presAssocID="{9A94628B-39AC-4B05-AD14-2CD940381D03}" presName="compNode" presStyleCnt="0"/>
      <dgm:spPr/>
    </dgm:pt>
    <dgm:pt modelId="{A6A594E1-086A-4A2D-A20E-0572171264B0}" type="pres">
      <dgm:prSet presAssocID="{9A94628B-39AC-4B05-AD14-2CD940381D03}" presName="bgRect" presStyleLbl="bgShp" presStyleIdx="3" presStyleCnt="5"/>
      <dgm:spPr/>
    </dgm:pt>
    <dgm:pt modelId="{A8A04C2D-DA45-4DA4-BA18-AF6EE666891D}" type="pres">
      <dgm:prSet presAssocID="{9A94628B-39AC-4B05-AD14-2CD940381D03}"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 List"/>
        </a:ext>
      </dgm:extLst>
    </dgm:pt>
    <dgm:pt modelId="{14875289-AF42-4CA5-ABD2-F67C7C167E06}" type="pres">
      <dgm:prSet presAssocID="{9A94628B-39AC-4B05-AD14-2CD940381D03}" presName="spaceRect" presStyleCnt="0"/>
      <dgm:spPr/>
    </dgm:pt>
    <dgm:pt modelId="{FDBB432B-ED58-4D52-B699-D28492D6130A}" type="pres">
      <dgm:prSet presAssocID="{9A94628B-39AC-4B05-AD14-2CD940381D03}" presName="parTx" presStyleLbl="revTx" presStyleIdx="3" presStyleCnt="5">
        <dgm:presLayoutVars>
          <dgm:chMax val="0"/>
          <dgm:chPref val="0"/>
        </dgm:presLayoutVars>
      </dgm:prSet>
      <dgm:spPr/>
    </dgm:pt>
    <dgm:pt modelId="{67B4252F-E24B-494D-9FD6-1A132C1CF987}" type="pres">
      <dgm:prSet presAssocID="{FEEED99E-28E4-4070-9299-9F44A3330DCE}" presName="sibTrans" presStyleCnt="0"/>
      <dgm:spPr/>
    </dgm:pt>
    <dgm:pt modelId="{ED55BA02-2CF8-4449-89FF-5F19E51CEDF1}" type="pres">
      <dgm:prSet presAssocID="{DF72A19F-A0B0-43E8-9D93-FD2092CAA385}" presName="compNode" presStyleCnt="0"/>
      <dgm:spPr/>
    </dgm:pt>
    <dgm:pt modelId="{AF57D4E3-5818-4EDA-AFE8-0296BA55CB51}" type="pres">
      <dgm:prSet presAssocID="{DF72A19F-A0B0-43E8-9D93-FD2092CAA385}" presName="bgRect" presStyleLbl="bgShp" presStyleIdx="4" presStyleCnt="5"/>
      <dgm:spPr/>
    </dgm:pt>
    <dgm:pt modelId="{07B81B3B-7131-4679-8907-5A9171D9E85D}" type="pres">
      <dgm:prSet presAssocID="{DF72A19F-A0B0-43E8-9D93-FD2092CAA385}"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Hierarchy"/>
        </a:ext>
      </dgm:extLst>
    </dgm:pt>
    <dgm:pt modelId="{E6A81507-A616-49F0-B52B-3B313AF424D3}" type="pres">
      <dgm:prSet presAssocID="{DF72A19F-A0B0-43E8-9D93-FD2092CAA385}" presName="spaceRect" presStyleCnt="0"/>
      <dgm:spPr/>
    </dgm:pt>
    <dgm:pt modelId="{682F0BAC-C232-450E-9F00-2A50266DF9B6}" type="pres">
      <dgm:prSet presAssocID="{DF72A19F-A0B0-43E8-9D93-FD2092CAA385}" presName="parTx" presStyleLbl="revTx" presStyleIdx="4" presStyleCnt="5">
        <dgm:presLayoutVars>
          <dgm:chMax val="0"/>
          <dgm:chPref val="0"/>
        </dgm:presLayoutVars>
      </dgm:prSet>
      <dgm:spPr/>
    </dgm:pt>
  </dgm:ptLst>
  <dgm:cxnLst>
    <dgm:cxn modelId="{69927728-5867-4200-9ED2-9B8E3DE66B31}" type="presOf" srcId="{9A94628B-39AC-4B05-AD14-2CD940381D03}" destId="{FDBB432B-ED58-4D52-B699-D28492D6130A}" srcOrd="0" destOrd="0" presId="urn:microsoft.com/office/officeart/2018/2/layout/IconVerticalSolidList"/>
    <dgm:cxn modelId="{AD932B5C-D0DE-4061-8746-7B9A16CC95C9}" srcId="{F47594E1-6EBB-448C-A474-6DDB51FAC708}" destId="{9A94628B-39AC-4B05-AD14-2CD940381D03}" srcOrd="3" destOrd="0" parTransId="{E3CC82F9-0D58-4F74-B4FE-C3DC5A556621}" sibTransId="{FEEED99E-28E4-4070-9299-9F44A3330DCE}"/>
    <dgm:cxn modelId="{42EED648-3581-45CD-9CD5-EBA914261BC9}" type="presOf" srcId="{FBA92FD6-5EDE-4FD7-94C4-63407BDE55A8}" destId="{C54407D6-A5F3-4F5E-B17B-1F09A34BC11F}" srcOrd="0" destOrd="0" presId="urn:microsoft.com/office/officeart/2018/2/layout/IconVerticalSolidList"/>
    <dgm:cxn modelId="{C4733572-B0AB-4475-B622-19C458293FA7}" srcId="{F47594E1-6EBB-448C-A474-6DDB51FAC708}" destId="{FBA92FD6-5EDE-4FD7-94C4-63407BDE55A8}" srcOrd="2" destOrd="0" parTransId="{34BB17A3-8EC2-4460-80EB-2F1C5126B4AC}" sibTransId="{B9C174C1-E127-4D10-A750-70BF740F02D7}"/>
    <dgm:cxn modelId="{85316055-75A3-4DD1-BC35-86E59C1B5FBD}" type="presOf" srcId="{F47594E1-6EBB-448C-A474-6DDB51FAC708}" destId="{DBADA59A-6A3E-4A56-B634-11E031138BBC}" srcOrd="0" destOrd="0" presId="urn:microsoft.com/office/officeart/2018/2/layout/IconVerticalSolidList"/>
    <dgm:cxn modelId="{EEF55391-230A-4ABB-9AEF-154A1A094225}" type="presOf" srcId="{EAB1157B-BA1F-445B-B5E0-021E366AF17B}" destId="{E5A27C85-0249-4C74-B014-DC7076973CB8}" srcOrd="0" destOrd="0" presId="urn:microsoft.com/office/officeart/2018/2/layout/IconVerticalSolidList"/>
    <dgm:cxn modelId="{A1724AA8-4E75-4956-A1CD-9FFF422B50D9}" srcId="{F47594E1-6EBB-448C-A474-6DDB51FAC708}" destId="{12FBDCA2-FEBE-4BD7-AF8A-5A941556B8EF}" srcOrd="0" destOrd="0" parTransId="{3DD7CE69-14F2-4E16-B478-63AF4883F875}" sibTransId="{8912D741-9586-4670-A6DB-C59C1CCA3CC8}"/>
    <dgm:cxn modelId="{DF3025AA-DBC3-43AA-97A5-BA7B55693D02}" srcId="{F47594E1-6EBB-448C-A474-6DDB51FAC708}" destId="{EAB1157B-BA1F-445B-B5E0-021E366AF17B}" srcOrd="1" destOrd="0" parTransId="{76D43385-800B-4604-9A67-17DD4554B901}" sibTransId="{86BA5898-34AE-467D-B7AC-7D2369AAFAF9}"/>
    <dgm:cxn modelId="{5B759DE2-37AA-48A5-BBD0-53791454B446}" type="presOf" srcId="{DF72A19F-A0B0-43E8-9D93-FD2092CAA385}" destId="{682F0BAC-C232-450E-9F00-2A50266DF9B6}" srcOrd="0" destOrd="0" presId="urn:microsoft.com/office/officeart/2018/2/layout/IconVerticalSolidList"/>
    <dgm:cxn modelId="{25AD98EF-B4AC-47EA-A162-351B39651977}" srcId="{F47594E1-6EBB-448C-A474-6DDB51FAC708}" destId="{DF72A19F-A0B0-43E8-9D93-FD2092CAA385}" srcOrd="4" destOrd="0" parTransId="{C8113B99-D415-457C-9988-EB524EE14CC3}" sibTransId="{F8A1CB82-9D5D-45D1-B6E9-48F6A0C356E9}"/>
    <dgm:cxn modelId="{EDB93CF2-A710-4202-9993-8AF9E68BA53D}" type="presOf" srcId="{12FBDCA2-FEBE-4BD7-AF8A-5A941556B8EF}" destId="{0ACAAB73-49E8-4D55-B6A3-62B615759DA8}" srcOrd="0" destOrd="0" presId="urn:microsoft.com/office/officeart/2018/2/layout/IconVerticalSolidList"/>
    <dgm:cxn modelId="{319E800E-FB51-4A0F-8A31-DE20F0910323}" type="presParOf" srcId="{DBADA59A-6A3E-4A56-B634-11E031138BBC}" destId="{AF41D828-E160-4A78-9315-68BE412E50B5}" srcOrd="0" destOrd="0" presId="urn:microsoft.com/office/officeart/2018/2/layout/IconVerticalSolidList"/>
    <dgm:cxn modelId="{F489F6A9-7008-4007-8114-BDF8800E857D}" type="presParOf" srcId="{AF41D828-E160-4A78-9315-68BE412E50B5}" destId="{8BB6D233-67E3-4453-B05A-9EE98FF0890F}" srcOrd="0" destOrd="0" presId="urn:microsoft.com/office/officeart/2018/2/layout/IconVerticalSolidList"/>
    <dgm:cxn modelId="{1894BBC4-D24A-410D-9679-AA3755AE4954}" type="presParOf" srcId="{AF41D828-E160-4A78-9315-68BE412E50B5}" destId="{3915D1A0-C850-41C4-B68E-2B0FBD15DF07}" srcOrd="1" destOrd="0" presId="urn:microsoft.com/office/officeart/2018/2/layout/IconVerticalSolidList"/>
    <dgm:cxn modelId="{6024BD26-D13E-4CB0-9790-8F1ACFB60C28}" type="presParOf" srcId="{AF41D828-E160-4A78-9315-68BE412E50B5}" destId="{6D701209-0C29-4FF9-A9E9-83FAC4C1B68E}" srcOrd="2" destOrd="0" presId="urn:microsoft.com/office/officeart/2018/2/layout/IconVerticalSolidList"/>
    <dgm:cxn modelId="{83B07189-2BF4-46AF-813C-6388C9CB42C2}" type="presParOf" srcId="{AF41D828-E160-4A78-9315-68BE412E50B5}" destId="{0ACAAB73-49E8-4D55-B6A3-62B615759DA8}" srcOrd="3" destOrd="0" presId="urn:microsoft.com/office/officeart/2018/2/layout/IconVerticalSolidList"/>
    <dgm:cxn modelId="{C2EAF774-C91D-450D-A840-B6F02AA31144}" type="presParOf" srcId="{DBADA59A-6A3E-4A56-B634-11E031138BBC}" destId="{2518165A-3FB7-419E-BA83-40B444567457}" srcOrd="1" destOrd="0" presId="urn:microsoft.com/office/officeart/2018/2/layout/IconVerticalSolidList"/>
    <dgm:cxn modelId="{88A4ACB4-4CB6-4F12-91A8-4784F7F98FE8}" type="presParOf" srcId="{DBADA59A-6A3E-4A56-B634-11E031138BBC}" destId="{DDDCF5F1-B49C-49CA-B501-C2C361E1E66D}" srcOrd="2" destOrd="0" presId="urn:microsoft.com/office/officeart/2018/2/layout/IconVerticalSolidList"/>
    <dgm:cxn modelId="{D2D6FDE9-60F0-4C42-8C0F-89F8ACE564BF}" type="presParOf" srcId="{DDDCF5F1-B49C-49CA-B501-C2C361E1E66D}" destId="{3F33A095-D245-4C00-9641-301E57F9892D}" srcOrd="0" destOrd="0" presId="urn:microsoft.com/office/officeart/2018/2/layout/IconVerticalSolidList"/>
    <dgm:cxn modelId="{7B87BBC7-59DC-4526-9F4A-E6932D67C98D}" type="presParOf" srcId="{DDDCF5F1-B49C-49CA-B501-C2C361E1E66D}" destId="{1F4B4475-FC45-4D40-832F-5846D5CA50E7}" srcOrd="1" destOrd="0" presId="urn:microsoft.com/office/officeart/2018/2/layout/IconVerticalSolidList"/>
    <dgm:cxn modelId="{E8B48D64-BB4A-436A-848C-9261EB4E56CD}" type="presParOf" srcId="{DDDCF5F1-B49C-49CA-B501-C2C361E1E66D}" destId="{A361EDC6-335F-4347-9AF5-DE3DC4C8089E}" srcOrd="2" destOrd="0" presId="urn:microsoft.com/office/officeart/2018/2/layout/IconVerticalSolidList"/>
    <dgm:cxn modelId="{7D22C7B8-4F51-485D-82E0-EE0372EA8A05}" type="presParOf" srcId="{DDDCF5F1-B49C-49CA-B501-C2C361E1E66D}" destId="{E5A27C85-0249-4C74-B014-DC7076973CB8}" srcOrd="3" destOrd="0" presId="urn:microsoft.com/office/officeart/2018/2/layout/IconVerticalSolidList"/>
    <dgm:cxn modelId="{D83D1193-0994-400A-B578-F407A6549B7A}" type="presParOf" srcId="{DBADA59A-6A3E-4A56-B634-11E031138BBC}" destId="{602303F1-7B88-4451-B53F-67C024D48CAE}" srcOrd="3" destOrd="0" presId="urn:microsoft.com/office/officeart/2018/2/layout/IconVerticalSolidList"/>
    <dgm:cxn modelId="{A5F11A44-7435-4C6A-B9C5-E287E7E783FB}" type="presParOf" srcId="{DBADA59A-6A3E-4A56-B634-11E031138BBC}" destId="{7A5EF909-4A82-45DB-BDFB-3478463922C7}" srcOrd="4" destOrd="0" presId="urn:microsoft.com/office/officeart/2018/2/layout/IconVerticalSolidList"/>
    <dgm:cxn modelId="{7F42F6E0-D671-4C1B-9011-99D0BB1F7A58}" type="presParOf" srcId="{7A5EF909-4A82-45DB-BDFB-3478463922C7}" destId="{B9B23B2B-8F26-4D28-83E0-6655F06DE2DC}" srcOrd="0" destOrd="0" presId="urn:microsoft.com/office/officeart/2018/2/layout/IconVerticalSolidList"/>
    <dgm:cxn modelId="{57F5A157-0A7E-4090-961E-56AD5B735B71}" type="presParOf" srcId="{7A5EF909-4A82-45DB-BDFB-3478463922C7}" destId="{403509A3-4F52-4FAC-A1DA-5CD758B0F489}" srcOrd="1" destOrd="0" presId="urn:microsoft.com/office/officeart/2018/2/layout/IconVerticalSolidList"/>
    <dgm:cxn modelId="{05081F7E-0A54-4A3E-A769-AF53B6B13852}" type="presParOf" srcId="{7A5EF909-4A82-45DB-BDFB-3478463922C7}" destId="{83BA7912-EB57-4D54-B670-CE0900534DBE}" srcOrd="2" destOrd="0" presId="urn:microsoft.com/office/officeart/2018/2/layout/IconVerticalSolidList"/>
    <dgm:cxn modelId="{3499F0DB-CB7B-4B0B-939F-63F635A45DCA}" type="presParOf" srcId="{7A5EF909-4A82-45DB-BDFB-3478463922C7}" destId="{C54407D6-A5F3-4F5E-B17B-1F09A34BC11F}" srcOrd="3" destOrd="0" presId="urn:microsoft.com/office/officeart/2018/2/layout/IconVerticalSolidList"/>
    <dgm:cxn modelId="{EE1D27BA-A85C-4615-9CA0-7FD1299E5CD4}" type="presParOf" srcId="{DBADA59A-6A3E-4A56-B634-11E031138BBC}" destId="{F0EDA1B1-8C14-49BD-921E-2E2D5CC14850}" srcOrd="5" destOrd="0" presId="urn:microsoft.com/office/officeart/2018/2/layout/IconVerticalSolidList"/>
    <dgm:cxn modelId="{BC71FE06-CC1F-4FC6-A076-1D97974B17A2}" type="presParOf" srcId="{DBADA59A-6A3E-4A56-B634-11E031138BBC}" destId="{699714C6-FA63-4F7C-AD8D-550373A31AD6}" srcOrd="6" destOrd="0" presId="urn:microsoft.com/office/officeart/2018/2/layout/IconVerticalSolidList"/>
    <dgm:cxn modelId="{610DC833-ED98-4B65-9FC4-56D84EF75C14}" type="presParOf" srcId="{699714C6-FA63-4F7C-AD8D-550373A31AD6}" destId="{A6A594E1-086A-4A2D-A20E-0572171264B0}" srcOrd="0" destOrd="0" presId="urn:microsoft.com/office/officeart/2018/2/layout/IconVerticalSolidList"/>
    <dgm:cxn modelId="{D655888D-1D4B-432F-8782-6D21A5BA8475}" type="presParOf" srcId="{699714C6-FA63-4F7C-AD8D-550373A31AD6}" destId="{A8A04C2D-DA45-4DA4-BA18-AF6EE666891D}" srcOrd="1" destOrd="0" presId="urn:microsoft.com/office/officeart/2018/2/layout/IconVerticalSolidList"/>
    <dgm:cxn modelId="{F367CE5C-3A64-4178-9D6A-1088F9C0A687}" type="presParOf" srcId="{699714C6-FA63-4F7C-AD8D-550373A31AD6}" destId="{14875289-AF42-4CA5-ABD2-F67C7C167E06}" srcOrd="2" destOrd="0" presId="urn:microsoft.com/office/officeart/2018/2/layout/IconVerticalSolidList"/>
    <dgm:cxn modelId="{C6DB4291-1DDC-4DF0-9D3D-9E92E8B02662}" type="presParOf" srcId="{699714C6-FA63-4F7C-AD8D-550373A31AD6}" destId="{FDBB432B-ED58-4D52-B699-D28492D6130A}" srcOrd="3" destOrd="0" presId="urn:microsoft.com/office/officeart/2018/2/layout/IconVerticalSolidList"/>
    <dgm:cxn modelId="{486DCC41-A07B-4C4E-B168-AC4B2510FF0F}" type="presParOf" srcId="{DBADA59A-6A3E-4A56-B634-11E031138BBC}" destId="{67B4252F-E24B-494D-9FD6-1A132C1CF987}" srcOrd="7" destOrd="0" presId="urn:microsoft.com/office/officeart/2018/2/layout/IconVerticalSolidList"/>
    <dgm:cxn modelId="{D096C031-BDF4-4CD6-856A-32652C666C22}" type="presParOf" srcId="{DBADA59A-6A3E-4A56-B634-11E031138BBC}" destId="{ED55BA02-2CF8-4449-89FF-5F19E51CEDF1}" srcOrd="8" destOrd="0" presId="urn:microsoft.com/office/officeart/2018/2/layout/IconVerticalSolidList"/>
    <dgm:cxn modelId="{757FCC5E-9E1A-4F83-9E65-BD6EB2649C50}" type="presParOf" srcId="{ED55BA02-2CF8-4449-89FF-5F19E51CEDF1}" destId="{AF57D4E3-5818-4EDA-AFE8-0296BA55CB51}" srcOrd="0" destOrd="0" presId="urn:microsoft.com/office/officeart/2018/2/layout/IconVerticalSolidList"/>
    <dgm:cxn modelId="{98E9CB91-C79F-468A-8879-C477009D7612}" type="presParOf" srcId="{ED55BA02-2CF8-4449-89FF-5F19E51CEDF1}" destId="{07B81B3B-7131-4679-8907-5A9171D9E85D}" srcOrd="1" destOrd="0" presId="urn:microsoft.com/office/officeart/2018/2/layout/IconVerticalSolidList"/>
    <dgm:cxn modelId="{8911CDFA-E3F7-44E3-B09C-7C1AB0E5C94D}" type="presParOf" srcId="{ED55BA02-2CF8-4449-89FF-5F19E51CEDF1}" destId="{E6A81507-A616-49F0-B52B-3B313AF424D3}" srcOrd="2" destOrd="0" presId="urn:microsoft.com/office/officeart/2018/2/layout/IconVerticalSolidList"/>
    <dgm:cxn modelId="{9F794A48-5CA2-4CF2-8254-388B5DFBDE81}" type="presParOf" srcId="{ED55BA02-2CF8-4449-89FF-5F19E51CEDF1}" destId="{682F0BAC-C232-450E-9F00-2A50266DF9B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4F650B-F2AA-42B8-ABE8-EE033D136BED}">
      <dsp:nvSpPr>
        <dsp:cNvPr id="0" name=""/>
        <dsp:cNvSpPr/>
      </dsp:nvSpPr>
      <dsp:spPr>
        <a:xfrm>
          <a:off x="0" y="462"/>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EADD27D-604F-4A33-B513-08E22B977CBC}">
      <dsp:nvSpPr>
        <dsp:cNvPr id="0" name=""/>
        <dsp:cNvSpPr/>
      </dsp:nvSpPr>
      <dsp:spPr>
        <a:xfrm>
          <a:off x="327145" y="243793"/>
          <a:ext cx="594810" cy="59481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E53A4A6-FD7C-4A4A-B3E7-2E1E5DC8543F}">
      <dsp:nvSpPr>
        <dsp:cNvPr id="0" name=""/>
        <dsp:cNvSpPr/>
      </dsp:nvSpPr>
      <dsp:spPr>
        <a:xfrm>
          <a:off x="1249101" y="462"/>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dirty="0"/>
            <a:t>To be able to explain what is meant by a Data Model.</a:t>
          </a:r>
          <a:endParaRPr lang="en-US" sz="2500" kern="1200" dirty="0"/>
        </a:p>
      </dsp:txBody>
      <dsp:txXfrm>
        <a:off x="1249101" y="462"/>
        <a:ext cx="8809298" cy="1081473"/>
      </dsp:txXfrm>
    </dsp:sp>
    <dsp:sp modelId="{BCEC5515-209B-4041-BC2C-A9B3CAA2EF92}">
      <dsp:nvSpPr>
        <dsp:cNvPr id="0" name=""/>
        <dsp:cNvSpPr/>
      </dsp:nvSpPr>
      <dsp:spPr>
        <a:xfrm>
          <a:off x="0" y="1352303"/>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8E1A2E3-51DC-4EE4-9D27-4232D4C125F5}">
      <dsp:nvSpPr>
        <dsp:cNvPr id="0" name=""/>
        <dsp:cNvSpPr/>
      </dsp:nvSpPr>
      <dsp:spPr>
        <a:xfrm>
          <a:off x="327145" y="1595634"/>
          <a:ext cx="594810" cy="59481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291142C-03DB-43E9-9FA8-35EB15CEF18C}">
      <dsp:nvSpPr>
        <dsp:cNvPr id="0" name=""/>
        <dsp:cNvSpPr/>
      </dsp:nvSpPr>
      <dsp:spPr>
        <a:xfrm>
          <a:off x="1249101" y="1352303"/>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dirty="0"/>
            <a:t>To be able to explain what is meant by a scenario.</a:t>
          </a:r>
          <a:endParaRPr lang="en-US" sz="2500" kern="1200" dirty="0"/>
        </a:p>
      </dsp:txBody>
      <dsp:txXfrm>
        <a:off x="1249101" y="1352303"/>
        <a:ext cx="8809298" cy="1081473"/>
      </dsp:txXfrm>
    </dsp:sp>
    <dsp:sp modelId="{0849DE64-4C0D-48D0-937B-A7E8B43EBB93}">
      <dsp:nvSpPr>
        <dsp:cNvPr id="0" name=""/>
        <dsp:cNvSpPr/>
      </dsp:nvSpPr>
      <dsp:spPr>
        <a:xfrm>
          <a:off x="0" y="2704144"/>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AD7EDD-ABBC-438B-B0E0-4AD94D5F90BD}">
      <dsp:nvSpPr>
        <dsp:cNvPr id="0" name=""/>
        <dsp:cNvSpPr/>
      </dsp:nvSpPr>
      <dsp:spPr>
        <a:xfrm>
          <a:off x="327145" y="2947476"/>
          <a:ext cx="594810" cy="59481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53DF66E-CBBF-4F46-BCEA-B20AB4C9869D}">
      <dsp:nvSpPr>
        <dsp:cNvPr id="0" name=""/>
        <dsp:cNvSpPr/>
      </dsp:nvSpPr>
      <dsp:spPr>
        <a:xfrm>
          <a:off x="1249101" y="2704144"/>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dirty="0"/>
            <a:t>To be able to identify information and the sources required.</a:t>
          </a:r>
          <a:endParaRPr lang="en-US" sz="2500" kern="1200" dirty="0"/>
        </a:p>
      </dsp:txBody>
      <dsp:txXfrm>
        <a:off x="1249101" y="2704144"/>
        <a:ext cx="8809298" cy="108147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C631B9-2E78-4B1C-AA29-5082D14C6E47}">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8ECAC99-77FC-4336-A8BD-45BAF8C756FD}">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9BF09D0-A468-40C6-A7F7-70003AC9A133}">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A scenario is the situation or context where your data model is going to be used.</a:t>
          </a:r>
          <a:endParaRPr lang="en-US" sz="2200" kern="1200" dirty="0"/>
        </a:p>
      </dsp:txBody>
      <dsp:txXfrm>
        <a:off x="919851" y="1571"/>
        <a:ext cx="9138548" cy="796407"/>
      </dsp:txXfrm>
    </dsp:sp>
    <dsp:sp modelId="{7314D896-5B34-45CE-A9E1-EA4157B1E11E}">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DF7FDA1-AD29-4276-BA70-E787C5990B59}">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561846A-F885-43F9-A661-E0CCD6EBAC0A}">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It basically describes the subject area or topic that you are going to be modelling.</a:t>
          </a:r>
          <a:endParaRPr lang="en-US" sz="2200" kern="1200"/>
        </a:p>
      </dsp:txBody>
      <dsp:txXfrm>
        <a:off x="919851" y="997081"/>
        <a:ext cx="9138548" cy="796407"/>
      </dsp:txXfrm>
    </dsp:sp>
    <dsp:sp modelId="{269A15A3-2B9E-442E-A295-C095450307D2}">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11CD1E8-25B9-4234-B364-CBC110F1C983}">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83D90F9-0FEE-43EC-805D-EC8E024BF676}">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Most of your data models will have a business-based scenario.</a:t>
          </a:r>
          <a:endParaRPr lang="en-US" sz="2200" kern="1200" dirty="0"/>
        </a:p>
      </dsp:txBody>
      <dsp:txXfrm>
        <a:off x="919851" y="1992590"/>
        <a:ext cx="9138548" cy="796407"/>
      </dsp:txXfrm>
    </dsp:sp>
    <dsp:sp modelId="{45EA4E17-BA56-4E08-ACED-EEB0B1365F44}">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66CD5C0-5303-4B7D-976E-CCEA14D6036F}">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C45C71A-3310-4D1B-A81A-7A7D510F3D39}">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Other scenarios could involve Engineering, Maths or Science.</a:t>
          </a:r>
          <a:endParaRPr lang="en-US" sz="2200" kern="1200" dirty="0"/>
        </a:p>
      </dsp:txBody>
      <dsp:txXfrm>
        <a:off x="919851" y="2988100"/>
        <a:ext cx="9138548" cy="79640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29F4AC-E234-47FF-AD49-2746C7A8E38A}">
      <dsp:nvSpPr>
        <dsp:cNvPr id="0" name=""/>
        <dsp:cNvSpPr/>
      </dsp:nvSpPr>
      <dsp:spPr>
        <a:xfrm>
          <a:off x="0" y="323"/>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B6508E9-1DE9-423A-ABBA-358215CDF159}">
      <dsp:nvSpPr>
        <dsp:cNvPr id="0" name=""/>
        <dsp:cNvSpPr/>
      </dsp:nvSpPr>
      <dsp:spPr>
        <a:xfrm>
          <a:off x="134716" y="100526"/>
          <a:ext cx="244939" cy="24493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1CD36B7-3218-44D0-BBD6-20E84073BD91}">
      <dsp:nvSpPr>
        <dsp:cNvPr id="0" name=""/>
        <dsp:cNvSpPr/>
      </dsp:nvSpPr>
      <dsp:spPr>
        <a:xfrm>
          <a:off x="514373" y="323"/>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dirty="0"/>
            <a:t>To understand a scenario, there are some basic questions you need to ask yourself:</a:t>
          </a:r>
          <a:endParaRPr lang="en-US" sz="1600" kern="1200" dirty="0"/>
        </a:p>
      </dsp:txBody>
      <dsp:txXfrm>
        <a:off x="514373" y="323"/>
        <a:ext cx="9544026" cy="445345"/>
      </dsp:txXfrm>
    </dsp:sp>
    <dsp:sp modelId="{8951B7EB-80AD-4FA1-AB4C-E40A8E6B52DE}">
      <dsp:nvSpPr>
        <dsp:cNvPr id="0" name=""/>
        <dsp:cNvSpPr/>
      </dsp:nvSpPr>
      <dsp:spPr>
        <a:xfrm>
          <a:off x="0" y="557004"/>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AE8C6FD-6F9A-4CA3-BD84-7525A8E06FF6}">
      <dsp:nvSpPr>
        <dsp:cNvPr id="0" name=""/>
        <dsp:cNvSpPr/>
      </dsp:nvSpPr>
      <dsp:spPr>
        <a:xfrm>
          <a:off x="134716" y="657207"/>
          <a:ext cx="244939" cy="24493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E4624A0-BDD5-4251-89D8-E0296D84A28F}">
      <dsp:nvSpPr>
        <dsp:cNvPr id="0" name=""/>
        <dsp:cNvSpPr/>
      </dsp:nvSpPr>
      <dsp:spPr>
        <a:xfrm>
          <a:off x="514373" y="557004"/>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b="1" i="1" kern="1200" dirty="0"/>
            <a:t>Who wants the Data model?</a:t>
          </a:r>
          <a:endParaRPr lang="en-US" sz="1600" b="1" i="1" kern="1200" dirty="0"/>
        </a:p>
      </dsp:txBody>
      <dsp:txXfrm>
        <a:off x="514373" y="557004"/>
        <a:ext cx="9544026" cy="445345"/>
      </dsp:txXfrm>
    </dsp:sp>
    <dsp:sp modelId="{1821DB17-AAD9-405D-A9B5-4422D84D2825}">
      <dsp:nvSpPr>
        <dsp:cNvPr id="0" name=""/>
        <dsp:cNvSpPr/>
      </dsp:nvSpPr>
      <dsp:spPr>
        <a:xfrm>
          <a:off x="0" y="1113686"/>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8EA5C62-563E-471A-820F-733D6BFD68E9}">
      <dsp:nvSpPr>
        <dsp:cNvPr id="0" name=""/>
        <dsp:cNvSpPr/>
      </dsp:nvSpPr>
      <dsp:spPr>
        <a:xfrm>
          <a:off x="134716" y="1213888"/>
          <a:ext cx="244939" cy="24493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AD528D1-9E4B-4C7A-AD52-6AF844E7B02E}">
      <dsp:nvSpPr>
        <dsp:cNvPr id="0" name=""/>
        <dsp:cNvSpPr/>
      </dsp:nvSpPr>
      <dsp:spPr>
        <a:xfrm>
          <a:off x="514373" y="1113686"/>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b="1" i="1" kern="1200" dirty="0"/>
            <a:t>What do they want it to do?</a:t>
          </a:r>
          <a:endParaRPr lang="en-US" sz="1600" b="1" i="1" kern="1200" dirty="0"/>
        </a:p>
      </dsp:txBody>
      <dsp:txXfrm>
        <a:off x="514373" y="1113686"/>
        <a:ext cx="9544026" cy="445345"/>
      </dsp:txXfrm>
    </dsp:sp>
    <dsp:sp modelId="{48461F20-033F-4A06-8776-216B16F5AC2E}">
      <dsp:nvSpPr>
        <dsp:cNvPr id="0" name=""/>
        <dsp:cNvSpPr/>
      </dsp:nvSpPr>
      <dsp:spPr>
        <a:xfrm>
          <a:off x="0" y="1670367"/>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9C4E16B-8EC0-49D8-B8A2-756E55B26EFE}">
      <dsp:nvSpPr>
        <dsp:cNvPr id="0" name=""/>
        <dsp:cNvSpPr/>
      </dsp:nvSpPr>
      <dsp:spPr>
        <a:xfrm>
          <a:off x="134716" y="1770570"/>
          <a:ext cx="244939" cy="24493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275FAB7-33C8-4514-9FEC-8BA274084B56}">
      <dsp:nvSpPr>
        <dsp:cNvPr id="0" name=""/>
        <dsp:cNvSpPr/>
      </dsp:nvSpPr>
      <dsp:spPr>
        <a:xfrm>
          <a:off x="514373" y="1670367"/>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b="1" i="1" kern="1200" dirty="0"/>
            <a:t>Do I understand the context of the data model?</a:t>
          </a:r>
          <a:endParaRPr lang="en-US" sz="1600" b="1" i="1" kern="1200" dirty="0"/>
        </a:p>
      </dsp:txBody>
      <dsp:txXfrm>
        <a:off x="514373" y="1670367"/>
        <a:ext cx="9544026" cy="445345"/>
      </dsp:txXfrm>
    </dsp:sp>
    <dsp:sp modelId="{CF23BBC4-AB75-4354-88C1-121B85F42330}">
      <dsp:nvSpPr>
        <dsp:cNvPr id="0" name=""/>
        <dsp:cNvSpPr/>
      </dsp:nvSpPr>
      <dsp:spPr>
        <a:xfrm>
          <a:off x="0" y="2227048"/>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1B6BD50-3CBD-4E49-84E4-9CFB80ECF77F}">
      <dsp:nvSpPr>
        <dsp:cNvPr id="0" name=""/>
        <dsp:cNvSpPr/>
      </dsp:nvSpPr>
      <dsp:spPr>
        <a:xfrm>
          <a:off x="134716" y="2327251"/>
          <a:ext cx="244939" cy="24493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1D1A7B5-FF92-4F0E-820A-48086293A893}">
      <dsp:nvSpPr>
        <dsp:cNvPr id="0" name=""/>
        <dsp:cNvSpPr/>
      </dsp:nvSpPr>
      <dsp:spPr>
        <a:xfrm>
          <a:off x="514373" y="2227048"/>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b="1" i="1" kern="1200" dirty="0"/>
            <a:t>Are there any important Keywords that I don’t understand?</a:t>
          </a:r>
          <a:endParaRPr lang="en-US" sz="1600" b="1" i="1" kern="1200" dirty="0"/>
        </a:p>
      </dsp:txBody>
      <dsp:txXfrm>
        <a:off x="514373" y="2227048"/>
        <a:ext cx="9544026" cy="445345"/>
      </dsp:txXfrm>
    </dsp:sp>
    <dsp:sp modelId="{937B5E0D-2690-475C-8FA6-30CE6AEE9D5A}">
      <dsp:nvSpPr>
        <dsp:cNvPr id="0" name=""/>
        <dsp:cNvSpPr/>
      </dsp:nvSpPr>
      <dsp:spPr>
        <a:xfrm>
          <a:off x="0" y="2783730"/>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E03B866-3EE5-476A-ACDE-DCA0356D96FF}">
      <dsp:nvSpPr>
        <dsp:cNvPr id="0" name=""/>
        <dsp:cNvSpPr/>
      </dsp:nvSpPr>
      <dsp:spPr>
        <a:xfrm>
          <a:off x="134716" y="2883932"/>
          <a:ext cx="244939" cy="244939"/>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2E511F8-0A22-4021-B477-AD401792B59C}">
      <dsp:nvSpPr>
        <dsp:cNvPr id="0" name=""/>
        <dsp:cNvSpPr/>
      </dsp:nvSpPr>
      <dsp:spPr>
        <a:xfrm>
          <a:off x="514373" y="2783730"/>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dirty="0"/>
            <a:t>You need to be able understand all parts of the scenario to be able to develop a good data model.</a:t>
          </a:r>
          <a:endParaRPr lang="en-US" sz="1600" kern="1200" dirty="0"/>
        </a:p>
      </dsp:txBody>
      <dsp:txXfrm>
        <a:off x="514373" y="2783730"/>
        <a:ext cx="9544026" cy="445345"/>
      </dsp:txXfrm>
    </dsp:sp>
    <dsp:sp modelId="{ECFACD34-5174-46D6-815D-4C5F45FC1C1F}">
      <dsp:nvSpPr>
        <dsp:cNvPr id="0" name=""/>
        <dsp:cNvSpPr/>
      </dsp:nvSpPr>
      <dsp:spPr>
        <a:xfrm>
          <a:off x="0" y="3340411"/>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DA4FB46-FD49-446A-B041-7428F3FABCE9}">
      <dsp:nvSpPr>
        <dsp:cNvPr id="0" name=""/>
        <dsp:cNvSpPr/>
      </dsp:nvSpPr>
      <dsp:spPr>
        <a:xfrm>
          <a:off x="134716" y="3440614"/>
          <a:ext cx="244939" cy="244939"/>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27D3144-4A28-40DF-ADA2-379815B2C650}">
      <dsp:nvSpPr>
        <dsp:cNvPr id="0" name=""/>
        <dsp:cNvSpPr/>
      </dsp:nvSpPr>
      <dsp:spPr>
        <a:xfrm>
          <a:off x="514373" y="3340411"/>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90000"/>
            </a:lnSpc>
            <a:spcBef>
              <a:spcPct val="0"/>
            </a:spcBef>
            <a:spcAft>
              <a:spcPct val="35000"/>
            </a:spcAft>
            <a:buNone/>
          </a:pPr>
          <a:r>
            <a:rPr lang="en-GB" sz="1600" kern="1200"/>
            <a:t>This will help the business make effective decisions.</a:t>
          </a:r>
          <a:endParaRPr lang="en-US" sz="1600" kern="1200"/>
        </a:p>
      </dsp:txBody>
      <dsp:txXfrm>
        <a:off x="514373" y="3340411"/>
        <a:ext cx="9544026" cy="445345"/>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50E252-2347-46F7-97F0-85314AF1A830}">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5D2A5F3-D71C-47D6-8854-5F8042E406FC}">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43CE630-9663-4153-8FE9-947F64E2A614}">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90000"/>
            </a:lnSpc>
            <a:spcBef>
              <a:spcPct val="0"/>
            </a:spcBef>
            <a:spcAft>
              <a:spcPct val="35000"/>
            </a:spcAft>
            <a:buNone/>
          </a:pPr>
          <a:r>
            <a:rPr lang="en-GB" sz="1800" kern="1200"/>
            <a:t>This will help you determine how to build your data model.</a:t>
          </a:r>
          <a:endParaRPr lang="en-US" sz="1800" kern="1200"/>
        </a:p>
      </dsp:txBody>
      <dsp:txXfrm>
        <a:off x="727681" y="2957"/>
        <a:ext cx="9330718" cy="630027"/>
      </dsp:txXfrm>
    </dsp:sp>
    <dsp:sp modelId="{4645BCD1-C092-4186-A929-729C00E6037F}">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CAED077-56CE-4D09-87AA-D986CEAAC98A}">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3DA409B-17A6-4F1F-806E-B868AE3D0F26}">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90000"/>
            </a:lnSpc>
            <a:spcBef>
              <a:spcPct val="0"/>
            </a:spcBef>
            <a:spcAft>
              <a:spcPct val="35000"/>
            </a:spcAft>
            <a:buNone/>
          </a:pPr>
          <a:r>
            <a:rPr lang="en-GB" sz="1800" kern="1200"/>
            <a:t>If your user is not an expert, they might need a lot of on-screen help.</a:t>
          </a:r>
          <a:endParaRPr lang="en-US" sz="1800" kern="1200"/>
        </a:p>
      </dsp:txBody>
      <dsp:txXfrm>
        <a:off x="727681" y="790492"/>
        <a:ext cx="9330718" cy="630027"/>
      </dsp:txXfrm>
    </dsp:sp>
    <dsp:sp modelId="{B361490D-49EE-4FAA-A0D5-8D6782262051}">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2F32573-B58C-4A09-BFF8-7C7A7FC3F041}">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7D716D4-E6E6-4FDE-8558-AF317662A5A9}">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90000"/>
            </a:lnSpc>
            <a:spcBef>
              <a:spcPct val="0"/>
            </a:spcBef>
            <a:spcAft>
              <a:spcPct val="35000"/>
            </a:spcAft>
            <a:buNone/>
          </a:pPr>
          <a:r>
            <a:rPr lang="en-GB" sz="1800" kern="1200"/>
            <a:t>It will help identify what the data model should be able to do.</a:t>
          </a:r>
          <a:endParaRPr lang="en-US" sz="1800" kern="1200"/>
        </a:p>
      </dsp:txBody>
      <dsp:txXfrm>
        <a:off x="727681" y="1578026"/>
        <a:ext cx="9330718" cy="630027"/>
      </dsp:txXfrm>
    </dsp:sp>
    <dsp:sp modelId="{3409B3E7-A653-4C0F-851A-867D3F9F6680}">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E71F5F0-7CF0-460C-9DB4-B33E3B19E7BF}">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2909EEB-8729-48C1-B906-44295AF97EDA}">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90000"/>
            </a:lnSpc>
            <a:spcBef>
              <a:spcPct val="0"/>
            </a:spcBef>
            <a:spcAft>
              <a:spcPct val="35000"/>
            </a:spcAft>
            <a:buNone/>
          </a:pPr>
          <a:r>
            <a:rPr lang="en-GB" sz="1800" kern="1200"/>
            <a:t>It will help show the outputs of the model.</a:t>
          </a:r>
          <a:endParaRPr lang="en-US" sz="1800" kern="1200"/>
        </a:p>
      </dsp:txBody>
      <dsp:txXfrm>
        <a:off x="727681" y="2365560"/>
        <a:ext cx="9330718" cy="630027"/>
      </dsp:txXfrm>
    </dsp:sp>
    <dsp:sp modelId="{A299436B-1C05-4802-9369-4A980C4B3F56}">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F20231E-FD84-41FF-BFCD-7F7E62F644DE}">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CA9A0E2-69CC-42D4-90B6-63C1D2DA6456}">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90000"/>
            </a:lnSpc>
            <a:spcBef>
              <a:spcPct val="0"/>
            </a:spcBef>
            <a:spcAft>
              <a:spcPct val="35000"/>
            </a:spcAft>
            <a:buNone/>
          </a:pPr>
          <a:r>
            <a:rPr lang="en-GB" sz="1800" kern="1200"/>
            <a:t>It will help identify how information should be presented – what graphs or charts you should use.</a:t>
          </a:r>
          <a:endParaRPr lang="en-US" sz="1800" kern="1200"/>
        </a:p>
      </dsp:txBody>
      <dsp:txXfrm>
        <a:off x="727681" y="3153094"/>
        <a:ext cx="9330718" cy="630027"/>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17E9D4-1B6A-487E-9B8F-044C500A96F0}">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87D87E9-0DB4-461A-8F9F-85513682118F}">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C0A74A1-7E05-4CEA-A2B0-A9F24B6A4B2D}">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90000"/>
            </a:lnSpc>
            <a:spcBef>
              <a:spcPct val="0"/>
            </a:spcBef>
            <a:spcAft>
              <a:spcPct val="35000"/>
            </a:spcAft>
            <a:buNone/>
          </a:pPr>
          <a:r>
            <a:rPr lang="en-GB" sz="1800" kern="1200"/>
            <a:t>This defines the functionality of the data model.</a:t>
          </a:r>
          <a:endParaRPr lang="en-US" sz="1800" kern="1200"/>
        </a:p>
      </dsp:txBody>
      <dsp:txXfrm>
        <a:off x="727681" y="2957"/>
        <a:ext cx="9330718" cy="630027"/>
      </dsp:txXfrm>
    </dsp:sp>
    <dsp:sp modelId="{03ABDE5C-5D42-419C-BC8D-031578F80983}">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E8490A1-A3C4-415C-8CF9-EDF80F4254C4}">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2D1D2BC-AF67-4717-9E40-18B7BED4033D}">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90000"/>
            </a:lnSpc>
            <a:spcBef>
              <a:spcPct val="0"/>
            </a:spcBef>
            <a:spcAft>
              <a:spcPct val="35000"/>
            </a:spcAft>
            <a:buNone/>
          </a:pPr>
          <a:r>
            <a:rPr lang="en-GB" sz="1800" kern="1200"/>
            <a:t>It will determine the mathematical processing you will need to create.</a:t>
          </a:r>
          <a:endParaRPr lang="en-US" sz="1800" kern="1200"/>
        </a:p>
      </dsp:txBody>
      <dsp:txXfrm>
        <a:off x="727681" y="790492"/>
        <a:ext cx="9330718" cy="630027"/>
      </dsp:txXfrm>
    </dsp:sp>
    <dsp:sp modelId="{D6714465-BBB2-460A-9C95-A04FF06618FF}">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07E03BC-35B2-4969-A6E6-042B30374976}">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80E1012-E562-46B7-A19B-61BB9062B61F}">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90000"/>
            </a:lnSpc>
            <a:spcBef>
              <a:spcPct val="0"/>
            </a:spcBef>
            <a:spcAft>
              <a:spcPct val="35000"/>
            </a:spcAft>
            <a:buNone/>
          </a:pPr>
          <a:r>
            <a:rPr lang="en-GB" sz="1800" kern="1200"/>
            <a:t>It will determine what data needs to be input and what needs to be output.</a:t>
          </a:r>
          <a:endParaRPr lang="en-US" sz="1800" kern="1200"/>
        </a:p>
      </dsp:txBody>
      <dsp:txXfrm>
        <a:off x="727681" y="1578026"/>
        <a:ext cx="9330718" cy="630027"/>
      </dsp:txXfrm>
    </dsp:sp>
    <dsp:sp modelId="{CE2E30A2-2A88-4833-A1C3-625F46B935C6}">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C82F020-5C7E-4793-AFB3-CB21E0FF3AB5}">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159D837-CE06-4AA3-8C4F-E8AA9C46168A}">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90000"/>
            </a:lnSpc>
            <a:spcBef>
              <a:spcPct val="0"/>
            </a:spcBef>
            <a:spcAft>
              <a:spcPct val="35000"/>
            </a:spcAft>
            <a:buNone/>
          </a:pPr>
          <a:r>
            <a:rPr lang="en-GB" sz="1800" kern="1200"/>
            <a:t>By knowing what the model will do will help you understand the choices the user needs to make.</a:t>
          </a:r>
          <a:endParaRPr lang="en-US" sz="1800" kern="1200"/>
        </a:p>
      </dsp:txBody>
      <dsp:txXfrm>
        <a:off x="727681" y="2365560"/>
        <a:ext cx="9330718" cy="630027"/>
      </dsp:txXfrm>
    </dsp:sp>
    <dsp:sp modelId="{A16BFE7E-B187-4DBF-A732-F75F406773A3}">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A20F276-80F8-4851-B172-6266DB08AD83}">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BA0A260-2580-4FE5-AA74-AFEC0C2140DF}">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90000"/>
            </a:lnSpc>
            <a:spcBef>
              <a:spcPct val="0"/>
            </a:spcBef>
            <a:spcAft>
              <a:spcPct val="35000"/>
            </a:spcAft>
            <a:buNone/>
          </a:pPr>
          <a:r>
            <a:rPr lang="en-GB" sz="1800" kern="1200"/>
            <a:t>This will help the business user make better decisions.</a:t>
          </a:r>
          <a:endParaRPr lang="en-US" sz="1800" kern="1200"/>
        </a:p>
      </dsp:txBody>
      <dsp:txXfrm>
        <a:off x="727681" y="3153094"/>
        <a:ext cx="9330718" cy="630027"/>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FFD039-CD78-4EFE-8CE5-3E3C81E17EAE}">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65270BC-8553-4071-8313-F0FBCF1493D1}">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41EA650-1BF0-4BBB-A443-FD3D34AA5A4E}">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755650">
            <a:lnSpc>
              <a:spcPct val="90000"/>
            </a:lnSpc>
            <a:spcBef>
              <a:spcPct val="0"/>
            </a:spcBef>
            <a:spcAft>
              <a:spcPct val="35000"/>
            </a:spcAft>
            <a:buNone/>
          </a:pPr>
          <a:r>
            <a:rPr lang="en-GB" sz="1700" kern="1200"/>
            <a:t>Understanding the business context means you will have a better idea of what data you need to capture.</a:t>
          </a:r>
          <a:endParaRPr lang="en-US" sz="1700" kern="1200"/>
        </a:p>
      </dsp:txBody>
      <dsp:txXfrm>
        <a:off x="602771" y="1224"/>
        <a:ext cx="9455628" cy="521880"/>
      </dsp:txXfrm>
    </dsp:sp>
    <dsp:sp modelId="{4C0AC45A-BB60-438D-9FBC-35DA889A5C07}">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DEE30EF-C0AC-4DF7-ABF0-C43983FDC9EE}">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5DCDED4-E1C9-4E55-9BAA-569F355F3F3D}">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755650">
            <a:lnSpc>
              <a:spcPct val="90000"/>
            </a:lnSpc>
            <a:spcBef>
              <a:spcPct val="0"/>
            </a:spcBef>
            <a:spcAft>
              <a:spcPct val="35000"/>
            </a:spcAft>
            <a:buNone/>
          </a:pPr>
          <a:r>
            <a:rPr lang="en-GB" sz="1700" kern="1200"/>
            <a:t>For example, if you are working for a publishing company you might need to know about:</a:t>
          </a:r>
          <a:endParaRPr lang="en-US" sz="1700" kern="1200"/>
        </a:p>
      </dsp:txBody>
      <dsp:txXfrm>
        <a:off x="602771" y="653574"/>
        <a:ext cx="9455628" cy="521880"/>
      </dsp:txXfrm>
    </dsp:sp>
    <dsp:sp modelId="{79A5C82F-6394-4613-998E-715059B6403C}">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3D11778-26C9-4107-89D6-654AE823FCC3}">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18E94D-4FA8-4D49-9A33-C5275AD1C30A}">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755650">
            <a:lnSpc>
              <a:spcPct val="90000"/>
            </a:lnSpc>
            <a:spcBef>
              <a:spcPct val="0"/>
            </a:spcBef>
            <a:spcAft>
              <a:spcPct val="35000"/>
            </a:spcAft>
            <a:buNone/>
          </a:pPr>
          <a:r>
            <a:rPr lang="en-GB" sz="1700" b="1" i="1" kern="1200" dirty="0"/>
            <a:t>Printing costs.</a:t>
          </a:r>
          <a:endParaRPr lang="en-US" sz="1700" b="1" i="1" kern="1200" dirty="0"/>
        </a:p>
      </dsp:txBody>
      <dsp:txXfrm>
        <a:off x="602771" y="1305924"/>
        <a:ext cx="9455628" cy="521880"/>
      </dsp:txXfrm>
    </dsp:sp>
    <dsp:sp modelId="{A745F977-98C8-4018-954A-07AA8921E161}">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2A37724-D5BF-4436-8B36-ADF7BDD78A44}">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D7275F7-0B4C-4A19-8F03-6159A4D4F78F}">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755650">
            <a:lnSpc>
              <a:spcPct val="90000"/>
            </a:lnSpc>
            <a:spcBef>
              <a:spcPct val="0"/>
            </a:spcBef>
            <a:spcAft>
              <a:spcPct val="35000"/>
            </a:spcAft>
            <a:buNone/>
          </a:pPr>
          <a:r>
            <a:rPr lang="en-GB" sz="1700" b="1" i="1" kern="1200" dirty="0"/>
            <a:t>Paper costs.</a:t>
          </a:r>
          <a:endParaRPr lang="en-US" sz="1700" b="1" i="1" kern="1200" dirty="0"/>
        </a:p>
      </dsp:txBody>
      <dsp:txXfrm>
        <a:off x="602771" y="1958275"/>
        <a:ext cx="9455628" cy="521880"/>
      </dsp:txXfrm>
    </dsp:sp>
    <dsp:sp modelId="{BA95F2C2-BCF6-4A23-B516-E0EBACC98F86}">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3219F49-961E-44F6-BC08-59D2293C49F4}">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4FA278A-4A09-421F-8A9F-86BFDBFE06C7}">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755650">
            <a:lnSpc>
              <a:spcPct val="90000"/>
            </a:lnSpc>
            <a:spcBef>
              <a:spcPct val="0"/>
            </a:spcBef>
            <a:spcAft>
              <a:spcPct val="35000"/>
            </a:spcAft>
            <a:buNone/>
          </a:pPr>
          <a:r>
            <a:rPr lang="en-GB" sz="1700" b="1" i="1" kern="1200" dirty="0"/>
            <a:t>Different types of books – paperback, hardback, electronic.</a:t>
          </a:r>
          <a:endParaRPr lang="en-US" sz="1700" b="1" i="1" kern="1200" dirty="0"/>
        </a:p>
      </dsp:txBody>
      <dsp:txXfrm>
        <a:off x="602771" y="2610625"/>
        <a:ext cx="9455628" cy="521880"/>
      </dsp:txXfrm>
    </dsp:sp>
    <dsp:sp modelId="{8F792CBF-DEC6-4664-9ABE-421BC503BC3F}">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CFE914-2EB3-4004-9BE1-DD1EC7A16F88}">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A6885AF-F9CF-4F50-9E65-7BF88CAA5EBF}">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755650">
            <a:lnSpc>
              <a:spcPct val="90000"/>
            </a:lnSpc>
            <a:spcBef>
              <a:spcPct val="0"/>
            </a:spcBef>
            <a:spcAft>
              <a:spcPct val="35000"/>
            </a:spcAft>
            <a:buNone/>
          </a:pPr>
          <a:r>
            <a:rPr lang="en-GB" sz="1700" kern="1200"/>
            <a:t>This will determine any choices in drop down menus.</a:t>
          </a:r>
          <a:endParaRPr lang="en-US" sz="1700" kern="1200"/>
        </a:p>
      </dsp:txBody>
      <dsp:txXfrm>
        <a:off x="602771" y="3262975"/>
        <a:ext cx="9455628" cy="52188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21AC2B-E105-436C-80F6-88D44F660045}">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6F01C4C-6DA8-45D3-BDFE-6097C28A374F}">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29A77D1-559F-4CF5-8642-3CB354A1A591}">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a:t>Any business context will have a range of business-specific terminology.</a:t>
          </a:r>
          <a:endParaRPr lang="en-US" sz="2000" kern="1200"/>
        </a:p>
      </dsp:txBody>
      <dsp:txXfrm>
        <a:off x="919851" y="1571"/>
        <a:ext cx="9138548" cy="796407"/>
      </dsp:txXfrm>
    </dsp:sp>
    <dsp:sp modelId="{7A97554B-EFF1-4C58-A4BD-279BC889087E}">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17A9AA4-3A3D-4DCD-968B-BC982863E2E3}">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DAF8D5B-6EF2-4A58-BF20-3568B8C26E0E}">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a:t>This terminology (or keywords) might have different meanings to what you imagine.</a:t>
          </a:r>
          <a:endParaRPr lang="en-US" sz="2000" kern="1200"/>
        </a:p>
      </dsp:txBody>
      <dsp:txXfrm>
        <a:off x="919851" y="997081"/>
        <a:ext cx="9138548" cy="796407"/>
      </dsp:txXfrm>
    </dsp:sp>
    <dsp:sp modelId="{FA5E4ED7-9DCD-4D11-AC6E-B470D1D03638}">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99217FB-9141-4565-AD9C-11B65DAA7328}">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C748276-2113-4E92-A78D-709B6C6084EB}">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a:t>Before beginning to build the data model, it is vital that you understand exactly what the business specific terminology means.</a:t>
          </a:r>
          <a:endParaRPr lang="en-US" sz="2000" kern="1200"/>
        </a:p>
      </dsp:txBody>
      <dsp:txXfrm>
        <a:off x="919851" y="1992590"/>
        <a:ext cx="9138548" cy="796407"/>
      </dsp:txXfrm>
    </dsp:sp>
    <dsp:sp modelId="{6CDB555F-6E6A-4A7E-B66F-CF808F3129C5}">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C00EE4E-F7BB-48FB-AABA-D11E1F3908AB}">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EF67E16-532C-491E-80CF-B1804071BDA2}">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a:t>For example, if a business offers a discount, you need to find out exactly what that means. It will differ from business to business.</a:t>
          </a:r>
          <a:endParaRPr lang="en-US" sz="2000" kern="1200"/>
        </a:p>
      </dsp:txBody>
      <dsp:txXfrm>
        <a:off x="919851" y="2988100"/>
        <a:ext cx="9138548" cy="796407"/>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735737-BE1F-41B3-A3CA-6FD6F57638DB}">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07588D3-0302-46D7-8049-0592AFA6FB2B}">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11C7A24-02E4-4944-9C17-97EF36F75EEC}">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dirty="0"/>
            <a:t>Look at the range of scenarios given to you </a:t>
          </a:r>
          <a:r>
            <a:rPr lang="en-GB" sz="2000" kern="1200"/>
            <a:t>in exercises 1.1.1 and 1.1.2.</a:t>
          </a:r>
          <a:endParaRPr lang="en-US" sz="2000" kern="1200" dirty="0"/>
        </a:p>
      </dsp:txBody>
      <dsp:txXfrm>
        <a:off x="919851" y="1571"/>
        <a:ext cx="9138548" cy="796407"/>
      </dsp:txXfrm>
    </dsp:sp>
    <dsp:sp modelId="{CCF1DD4C-65A1-463A-B2CA-AAEBFE17FE26}">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8FA44BC-1E3A-4BF5-B1F5-2F8F9F94C798}">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D08D099-5A54-4025-8966-565F4A25FD70}">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dirty="0"/>
            <a:t>For each one, identify who needs the model, what do they want it to do, what is the context and are there any keywords you don’t understand.</a:t>
          </a:r>
          <a:endParaRPr lang="en-US" sz="2000" kern="1200" dirty="0"/>
        </a:p>
      </dsp:txBody>
      <dsp:txXfrm>
        <a:off x="919851" y="997081"/>
        <a:ext cx="9138548" cy="796407"/>
      </dsp:txXfrm>
    </dsp:sp>
    <dsp:sp modelId="{90EEF597-AB73-4CB7-B431-67D6AEF00FCE}">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C3986CD-69D3-452D-AAA2-7B597262D0A2}">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367496B-3958-448E-8E42-B5444C4C88BC}">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dirty="0"/>
            <a:t>Discuss your findings with the group.</a:t>
          </a:r>
          <a:endParaRPr lang="en-US" sz="2000" kern="1200" dirty="0"/>
        </a:p>
      </dsp:txBody>
      <dsp:txXfrm>
        <a:off x="919851" y="1992590"/>
        <a:ext cx="9138548" cy="796407"/>
      </dsp:txXfrm>
    </dsp:sp>
    <dsp:sp modelId="{8B2B89AF-BC76-48F5-A902-209A0AB50409}">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B18C647-ACE4-46DA-B7AD-6795F273A6D2}">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53DF56C-04A0-4A87-A49B-87F5117E1F98}">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b="1" u="sng" kern="1200" dirty="0"/>
            <a:t>Time allowed: 15 minutes</a:t>
          </a:r>
          <a:endParaRPr lang="en-US" sz="2000" b="1" u="sng" kern="1200" dirty="0"/>
        </a:p>
      </dsp:txBody>
      <dsp:txXfrm>
        <a:off x="919851" y="2988100"/>
        <a:ext cx="9138548" cy="796407"/>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AABDC3-B1FA-4598-B582-AA3D5D875672}">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5FEBBDF-9C3D-472A-B644-64D413D5EBEB}">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7ECF32D-B0DD-4236-AB3B-F746905468A8}">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a:t>Data is pure facts or numbers without any context.</a:t>
          </a:r>
          <a:endParaRPr lang="en-US" sz="1900" kern="1200"/>
        </a:p>
      </dsp:txBody>
      <dsp:txXfrm>
        <a:off x="727681" y="2957"/>
        <a:ext cx="9330718" cy="630027"/>
      </dsp:txXfrm>
    </dsp:sp>
    <dsp:sp modelId="{3FBA995A-42AC-4A1C-9E49-67ED26657276}">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5A97A9B-4846-4039-B19B-3A0753F6378D}">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6F5959E-BF51-4BC0-BFBF-F9E65AAA52FA}">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Items of data will have a </a:t>
          </a:r>
          <a:r>
            <a:rPr lang="en-GB" sz="1900" b="1" i="1" kern="1200" dirty="0"/>
            <a:t>value</a:t>
          </a:r>
          <a:r>
            <a:rPr lang="en-GB" sz="1900" kern="1200" dirty="0"/>
            <a:t> and a </a:t>
          </a:r>
          <a:r>
            <a:rPr lang="en-GB" sz="1900" b="1" i="1" kern="1200" dirty="0"/>
            <a:t>type</a:t>
          </a:r>
          <a:r>
            <a:rPr lang="en-GB" sz="1900" kern="1200" dirty="0"/>
            <a:t>.</a:t>
          </a:r>
          <a:endParaRPr lang="en-US" sz="1900" kern="1200" dirty="0"/>
        </a:p>
      </dsp:txBody>
      <dsp:txXfrm>
        <a:off x="727681" y="790492"/>
        <a:ext cx="9330718" cy="630027"/>
      </dsp:txXfrm>
    </dsp:sp>
    <dsp:sp modelId="{788B4401-2EB8-44CF-ADC0-25BD0720B3E9}">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D54E372-675C-45C7-A9E0-0507F74042FB}">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C9B3F1A-9722-4B97-920D-CB198E47D351}">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For example, 15 has a </a:t>
          </a:r>
          <a:r>
            <a:rPr lang="en-GB" sz="1900" b="1" i="1" kern="1200" dirty="0"/>
            <a:t>value</a:t>
          </a:r>
          <a:r>
            <a:rPr lang="en-GB" sz="1900" kern="1200" dirty="0"/>
            <a:t> (15) and a </a:t>
          </a:r>
          <a:r>
            <a:rPr lang="en-GB" sz="1900" b="1" i="1" kern="1200" dirty="0"/>
            <a:t>type</a:t>
          </a:r>
          <a:r>
            <a:rPr lang="en-GB" sz="1900" kern="1200" dirty="0"/>
            <a:t> (whole numbers).</a:t>
          </a:r>
          <a:endParaRPr lang="en-US" sz="1900" kern="1200" dirty="0"/>
        </a:p>
      </dsp:txBody>
      <dsp:txXfrm>
        <a:off x="727681" y="1578026"/>
        <a:ext cx="9330718" cy="630027"/>
      </dsp:txXfrm>
    </dsp:sp>
    <dsp:sp modelId="{8DB1685E-40A7-42AD-AA42-6962DE5F0BD2}">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4D77B1E-AADD-4737-81D2-D16246A078B2}">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655F84B-9841-4F83-A953-F1B054FAB1F4}">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However, we don’t know what 15 means.</a:t>
          </a:r>
          <a:endParaRPr lang="en-US" sz="1900" kern="1200" dirty="0"/>
        </a:p>
      </dsp:txBody>
      <dsp:txXfrm>
        <a:off x="727681" y="2365560"/>
        <a:ext cx="9330718" cy="630027"/>
      </dsp:txXfrm>
    </dsp:sp>
    <dsp:sp modelId="{E335901F-9F44-4C81-9394-56F3CC44AFC5}">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1087923-2DA1-474E-8B52-62463C11525B}">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2422139-9B41-49D2-BA02-DACF63D57EEA}">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This data does not have a </a:t>
          </a:r>
          <a:r>
            <a:rPr lang="en-GB" sz="1900" b="1" i="1" kern="1200" dirty="0"/>
            <a:t>context</a:t>
          </a:r>
          <a:r>
            <a:rPr lang="en-GB" sz="1900" kern="1200" dirty="0"/>
            <a:t>.</a:t>
          </a:r>
          <a:endParaRPr lang="en-US" sz="1900" kern="1200" dirty="0"/>
        </a:p>
      </dsp:txBody>
      <dsp:txXfrm>
        <a:off x="727681" y="3153094"/>
        <a:ext cx="9330718" cy="630027"/>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4C0922-5A63-40EB-9CA3-5140A61B65B3}">
      <dsp:nvSpPr>
        <dsp:cNvPr id="0" name=""/>
        <dsp:cNvSpPr/>
      </dsp:nvSpPr>
      <dsp:spPr>
        <a:xfrm>
          <a:off x="0" y="462"/>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E72FA06-83D5-4D8C-9555-20B7ACA3929C}">
      <dsp:nvSpPr>
        <dsp:cNvPr id="0" name=""/>
        <dsp:cNvSpPr/>
      </dsp:nvSpPr>
      <dsp:spPr>
        <a:xfrm>
          <a:off x="327145" y="243793"/>
          <a:ext cx="594810" cy="59481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5D9693E-2719-4F00-8F37-DA4844A9EE20}">
      <dsp:nvSpPr>
        <dsp:cNvPr id="0" name=""/>
        <dsp:cNvSpPr/>
      </dsp:nvSpPr>
      <dsp:spPr>
        <a:xfrm>
          <a:off x="1249101" y="462"/>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dirty="0"/>
            <a:t>Information is where we give the data a </a:t>
          </a:r>
          <a:r>
            <a:rPr lang="en-GB" sz="2500" b="1" i="1" kern="1200" dirty="0"/>
            <a:t>context</a:t>
          </a:r>
          <a:r>
            <a:rPr lang="en-GB" sz="2500" kern="1200" dirty="0"/>
            <a:t> or </a:t>
          </a:r>
          <a:r>
            <a:rPr lang="en-GB" sz="2500" b="1" i="1" kern="1200" dirty="0"/>
            <a:t>meaning</a:t>
          </a:r>
          <a:r>
            <a:rPr lang="en-GB" sz="2500" kern="1200" dirty="0"/>
            <a:t>.</a:t>
          </a:r>
          <a:endParaRPr lang="en-US" sz="2500" kern="1200" dirty="0"/>
        </a:p>
      </dsp:txBody>
      <dsp:txXfrm>
        <a:off x="1249101" y="462"/>
        <a:ext cx="8809298" cy="1081473"/>
      </dsp:txXfrm>
    </dsp:sp>
    <dsp:sp modelId="{69F2B021-CEE2-4C17-9E4B-AA7A4FABE5AE}">
      <dsp:nvSpPr>
        <dsp:cNvPr id="0" name=""/>
        <dsp:cNvSpPr/>
      </dsp:nvSpPr>
      <dsp:spPr>
        <a:xfrm>
          <a:off x="0" y="1352303"/>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8228046-272C-4593-A6F0-DD8A480AC114}">
      <dsp:nvSpPr>
        <dsp:cNvPr id="0" name=""/>
        <dsp:cNvSpPr/>
      </dsp:nvSpPr>
      <dsp:spPr>
        <a:xfrm>
          <a:off x="327145" y="1595634"/>
          <a:ext cx="594810" cy="59481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62A3184-2807-4098-A253-21F5B0E5B250}">
      <dsp:nvSpPr>
        <dsp:cNvPr id="0" name=""/>
        <dsp:cNvSpPr/>
      </dsp:nvSpPr>
      <dsp:spPr>
        <a:xfrm>
          <a:off x="1249101" y="1352303"/>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dirty="0"/>
            <a:t>For example, 15 Kilos of Apples now relates to a weight of fruit.</a:t>
          </a:r>
          <a:endParaRPr lang="en-US" sz="2500" kern="1200" dirty="0"/>
        </a:p>
      </dsp:txBody>
      <dsp:txXfrm>
        <a:off x="1249101" y="1352303"/>
        <a:ext cx="8809298" cy="1081473"/>
      </dsp:txXfrm>
    </dsp:sp>
    <dsp:sp modelId="{91A4B52F-72BD-485B-882C-92CAEBA7DC5B}">
      <dsp:nvSpPr>
        <dsp:cNvPr id="0" name=""/>
        <dsp:cNvSpPr/>
      </dsp:nvSpPr>
      <dsp:spPr>
        <a:xfrm>
          <a:off x="0" y="2704144"/>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5B510D0-E891-4F69-A11D-93024E602B5A}">
      <dsp:nvSpPr>
        <dsp:cNvPr id="0" name=""/>
        <dsp:cNvSpPr/>
      </dsp:nvSpPr>
      <dsp:spPr>
        <a:xfrm>
          <a:off x="327145" y="2947476"/>
          <a:ext cx="594810" cy="59481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8D228C3-39F5-4453-8A7E-970807A90487}">
      <dsp:nvSpPr>
        <dsp:cNvPr id="0" name=""/>
        <dsp:cNvSpPr/>
      </dsp:nvSpPr>
      <dsp:spPr>
        <a:xfrm>
          <a:off x="1249101" y="2704144"/>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dirty="0"/>
            <a:t>The </a:t>
          </a:r>
          <a:r>
            <a:rPr lang="en-GB" sz="2500" b="1" i="1" kern="1200" dirty="0"/>
            <a:t>DATA</a:t>
          </a:r>
          <a:r>
            <a:rPr lang="en-GB" sz="2500" kern="1200" dirty="0"/>
            <a:t> has now become </a:t>
          </a:r>
          <a:r>
            <a:rPr lang="en-GB" sz="2500" b="1" i="1" kern="1200" dirty="0"/>
            <a:t>INFORMATION</a:t>
          </a:r>
          <a:r>
            <a:rPr lang="en-GB" sz="2500" kern="1200" dirty="0"/>
            <a:t>.</a:t>
          </a:r>
          <a:endParaRPr lang="en-US" sz="2500" kern="1200" dirty="0"/>
        </a:p>
      </dsp:txBody>
      <dsp:txXfrm>
        <a:off x="1249101" y="2704144"/>
        <a:ext cx="8809298" cy="1081473"/>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615E13-5A84-4331-8314-E7F55663492B}">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0E88402-26E6-4B7C-AE30-5DD2566EFF26}">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EE02367-6C41-425C-8432-FF2093F394C6}">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kern="1200"/>
            <a:t>This is all the information that is needed by the data model.</a:t>
          </a:r>
          <a:endParaRPr lang="en-US" sz="1700" kern="1200"/>
        </a:p>
      </dsp:txBody>
      <dsp:txXfrm>
        <a:off x="727681" y="2957"/>
        <a:ext cx="9330718" cy="630027"/>
      </dsp:txXfrm>
    </dsp:sp>
    <dsp:sp modelId="{F3B38E6B-9AEF-4128-A6ED-65C6A0A629E1}">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D41CE62-A141-4120-ADE9-0955980D34A2}">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125D4D8-42F5-4931-9CAE-F173BD510EFB}">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kern="1200"/>
            <a:t>This will include any data input into the model.</a:t>
          </a:r>
          <a:endParaRPr lang="en-US" sz="1700" kern="1200"/>
        </a:p>
      </dsp:txBody>
      <dsp:txXfrm>
        <a:off x="727681" y="790492"/>
        <a:ext cx="9330718" cy="630027"/>
      </dsp:txXfrm>
    </dsp:sp>
    <dsp:sp modelId="{3507518A-F353-44A9-9477-E8924E4AAD11}">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729F7BC-BEEA-4C61-8809-AA982984CDF4}">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63575F7-9C82-4B5F-9233-44680AEE0FC7}">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kern="1200"/>
            <a:t>It will include any data already used by the model.</a:t>
          </a:r>
          <a:endParaRPr lang="en-US" sz="1700" kern="1200"/>
        </a:p>
      </dsp:txBody>
      <dsp:txXfrm>
        <a:off x="727681" y="1578026"/>
        <a:ext cx="9330718" cy="630027"/>
      </dsp:txXfrm>
    </dsp:sp>
    <dsp:sp modelId="{78300F28-845B-4473-8739-6AB2C6E02DE4}">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EE5C948-D6CC-487A-B4DD-FC9C4DB4FA49}">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CECF36A-881B-4A56-BF67-8C21E560D4BD}">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kern="1200" dirty="0"/>
            <a:t>It might include any outputs that the model is required to identify.</a:t>
          </a:r>
          <a:endParaRPr lang="en-US" sz="1700" kern="1200" dirty="0"/>
        </a:p>
      </dsp:txBody>
      <dsp:txXfrm>
        <a:off x="727681" y="2365560"/>
        <a:ext cx="9330718" cy="630027"/>
      </dsp:txXfrm>
    </dsp:sp>
    <dsp:sp modelId="{DD0A22A2-CDAD-450D-94C2-B485BAFA6643}">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D1CCC97-D603-41A6-B2C9-6CEA6B05282D}">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FAC5E19-D738-4B1F-9CCC-CBB0056E1B1F}">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55650">
            <a:lnSpc>
              <a:spcPct val="90000"/>
            </a:lnSpc>
            <a:spcBef>
              <a:spcPct val="0"/>
            </a:spcBef>
            <a:spcAft>
              <a:spcPct val="35000"/>
            </a:spcAft>
            <a:buNone/>
          </a:pPr>
          <a:r>
            <a:rPr lang="en-GB" sz="1700" kern="1200"/>
            <a:t>For example: a model might need to find out how much sales of a product will need to increase by to reach a sales target of £1000,000.</a:t>
          </a:r>
          <a:endParaRPr lang="en-US" sz="1700" kern="1200"/>
        </a:p>
      </dsp:txBody>
      <dsp:txXfrm>
        <a:off x="727681" y="3153094"/>
        <a:ext cx="9330718" cy="63002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19B527-B645-4D28-B8CF-05C65838987F}">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DE18727-BD38-40D3-AA02-66532E78E119}">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278AC81-18B7-439D-936C-1287E2E7ED25}">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dirty="0"/>
            <a:t>A real-world model is something that represents a proposed structure.</a:t>
          </a:r>
          <a:endParaRPr lang="en-US" sz="1900" kern="1200" dirty="0"/>
        </a:p>
      </dsp:txBody>
      <dsp:txXfrm>
        <a:off x="727681" y="2957"/>
        <a:ext cx="9330718" cy="630027"/>
      </dsp:txXfrm>
    </dsp:sp>
    <dsp:sp modelId="{9B96C4D4-C3AB-484D-9982-694445CFA8A4}">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BC384B5-F53B-49B3-BC68-0FC96451E6CF}">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BA52B3C-C2B1-42A6-A937-57F2D3EA611A}">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dirty="0"/>
            <a:t>The model is usually a lot smaller than the original and easier to manipulate.</a:t>
          </a:r>
          <a:endParaRPr lang="en-US" sz="1900" kern="1200" dirty="0"/>
        </a:p>
      </dsp:txBody>
      <dsp:txXfrm>
        <a:off x="727681" y="790492"/>
        <a:ext cx="9330718" cy="630027"/>
      </dsp:txXfrm>
    </dsp:sp>
    <dsp:sp modelId="{181AD3F0-6C28-41C3-9008-2B3248DB0CCD}">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D69DED6-0D62-4996-ADA2-BA3A0018F5FA}">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DC0BF4C-A90C-4019-89ED-D7439785B446}">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a:t>By looking at how models behave we can get a good idea how the original will behave.</a:t>
          </a:r>
          <a:endParaRPr lang="en-US" sz="1900" kern="1200"/>
        </a:p>
      </dsp:txBody>
      <dsp:txXfrm>
        <a:off x="727681" y="1578026"/>
        <a:ext cx="9330718" cy="630027"/>
      </dsp:txXfrm>
    </dsp:sp>
    <dsp:sp modelId="{E0FC408A-A1E5-4C7A-9194-D8EDFF9DA3BD}">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6171FC6-DBD2-4A98-8B4D-9F4482E06083}">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B0E0358-4469-4EA6-8FAD-DB76E6C0562D}">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dirty="0"/>
            <a:t>Aerospace engineers will make models of aircraft wings to study how they behave.</a:t>
          </a:r>
          <a:endParaRPr lang="en-US" sz="1900" kern="1200" dirty="0"/>
        </a:p>
      </dsp:txBody>
      <dsp:txXfrm>
        <a:off x="727681" y="2365560"/>
        <a:ext cx="9330718" cy="630027"/>
      </dsp:txXfrm>
    </dsp:sp>
    <dsp:sp modelId="{FAAE16FF-0645-4E8E-9FDA-7D2B5AF34255}">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44D4318-82CA-40A5-8F3C-CBD238A01E3C}">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323FC3C-6DD3-42B1-A92C-F755D6999B7E}">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dirty="0"/>
            <a:t>This will give an idea how the full-size wing should behave in real life.</a:t>
          </a:r>
          <a:endParaRPr lang="en-US" sz="1900" kern="1200" dirty="0"/>
        </a:p>
      </dsp:txBody>
      <dsp:txXfrm>
        <a:off x="727681" y="3153094"/>
        <a:ext cx="9330718" cy="63002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916309-08C9-4C7C-9037-C4853B1A3C89}">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F724C7-7C53-483A-B95B-FDC803310124}">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42ED0A9-4E82-4FF7-AF23-793C9A8D62CB}">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11200">
            <a:lnSpc>
              <a:spcPct val="100000"/>
            </a:lnSpc>
            <a:spcBef>
              <a:spcPct val="0"/>
            </a:spcBef>
            <a:spcAft>
              <a:spcPct val="35000"/>
            </a:spcAft>
            <a:buNone/>
          </a:pPr>
          <a:r>
            <a:rPr lang="en-GB" sz="1600" kern="1200"/>
            <a:t>This information will already exist.</a:t>
          </a:r>
          <a:endParaRPr lang="en-US" sz="1600" kern="1200"/>
        </a:p>
      </dsp:txBody>
      <dsp:txXfrm>
        <a:off x="727681" y="2957"/>
        <a:ext cx="9330718" cy="630027"/>
      </dsp:txXfrm>
    </dsp:sp>
    <dsp:sp modelId="{F77C816C-B1EA-4BAE-A681-89D77AB33415}">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4B2AA8-97AA-44F4-94F3-352B7E7B39BC}">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586E04A-F0B6-43BD-BDEB-D0800B5DAFF3}">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11200">
            <a:lnSpc>
              <a:spcPct val="100000"/>
            </a:lnSpc>
            <a:spcBef>
              <a:spcPct val="0"/>
            </a:spcBef>
            <a:spcAft>
              <a:spcPct val="35000"/>
            </a:spcAft>
            <a:buNone/>
          </a:pPr>
          <a:r>
            <a:rPr lang="en-GB" sz="1600" kern="1200"/>
            <a:t>You will probably have this given to you in your scenario.</a:t>
          </a:r>
          <a:endParaRPr lang="en-US" sz="1600" kern="1200"/>
        </a:p>
      </dsp:txBody>
      <dsp:txXfrm>
        <a:off x="727681" y="790492"/>
        <a:ext cx="9330718" cy="630027"/>
      </dsp:txXfrm>
    </dsp:sp>
    <dsp:sp modelId="{504FB48D-B825-4412-AB21-CE53B761A638}">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A81BD57-F87A-460B-8A68-13FA79C63C60}">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AE34A2A-B9DE-4DDE-A43E-7B4A381348FF}">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11200">
            <a:lnSpc>
              <a:spcPct val="100000"/>
            </a:lnSpc>
            <a:spcBef>
              <a:spcPct val="0"/>
            </a:spcBef>
            <a:spcAft>
              <a:spcPct val="35000"/>
            </a:spcAft>
            <a:buNone/>
          </a:pPr>
          <a:r>
            <a:rPr lang="en-GB" sz="1600" kern="1200" dirty="0"/>
            <a:t>It might exist as a data file within the business.</a:t>
          </a:r>
          <a:endParaRPr lang="en-US" sz="1600" kern="1200" dirty="0"/>
        </a:p>
      </dsp:txBody>
      <dsp:txXfrm>
        <a:off x="727681" y="1578026"/>
        <a:ext cx="9330718" cy="630027"/>
      </dsp:txXfrm>
    </dsp:sp>
    <dsp:sp modelId="{D0F2244A-3FDD-4D9A-B1C4-6FF0BE1CC63C}">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972159F-D433-49AC-8BDA-C213313C7945}">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5690CB4-2D2F-449C-AF39-EA34EB7D7A94}">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11200">
            <a:lnSpc>
              <a:spcPct val="100000"/>
            </a:lnSpc>
            <a:spcBef>
              <a:spcPct val="0"/>
            </a:spcBef>
            <a:spcAft>
              <a:spcPct val="35000"/>
            </a:spcAft>
            <a:buNone/>
          </a:pPr>
          <a:r>
            <a:rPr lang="en-GB" sz="1600" kern="1200"/>
            <a:t>This might also be commonly available information.</a:t>
          </a:r>
          <a:endParaRPr lang="en-US" sz="1600" kern="1200"/>
        </a:p>
      </dsp:txBody>
      <dsp:txXfrm>
        <a:off x="727681" y="2365560"/>
        <a:ext cx="9330718" cy="630027"/>
      </dsp:txXfrm>
    </dsp:sp>
    <dsp:sp modelId="{4F2D7B85-C3B4-48D9-8521-7C23154FAAAE}">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F2C67E0-6B58-49D5-A161-06D932F1E51A}">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88D8CAB-176B-4192-9594-AB79B5F47C22}">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11200">
            <a:lnSpc>
              <a:spcPct val="100000"/>
            </a:lnSpc>
            <a:spcBef>
              <a:spcPct val="0"/>
            </a:spcBef>
            <a:spcAft>
              <a:spcPct val="35000"/>
            </a:spcAft>
            <a:buNone/>
          </a:pPr>
          <a:r>
            <a:rPr lang="en-GB" sz="1600" kern="1200" dirty="0"/>
            <a:t>For example, if you are designing a physics model, you would already know the gravitational constant of 9.81 m/s</a:t>
          </a:r>
          <a:r>
            <a:rPr lang="en-GB" sz="1600" kern="1200" baseline="30000" dirty="0"/>
            <a:t>2</a:t>
          </a:r>
          <a:r>
            <a:rPr lang="en-GB" sz="1600" kern="1200" dirty="0"/>
            <a:t>.</a:t>
          </a:r>
          <a:endParaRPr lang="en-US" sz="1600" kern="1200" dirty="0"/>
        </a:p>
      </dsp:txBody>
      <dsp:txXfrm>
        <a:off x="727681" y="3153094"/>
        <a:ext cx="9330718" cy="630027"/>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4C8C74-1853-4370-AF65-1A683E9D0ABF}">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232073-D7DE-4E15-B6E5-32F8596C99B4}">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1440134-E6E7-405D-8EE5-E91000B81B40}">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Additional information is information that the data model needs that is </a:t>
          </a:r>
          <a:r>
            <a:rPr lang="en-GB" sz="2200" b="1" u="sng" kern="1200" dirty="0"/>
            <a:t>not</a:t>
          </a:r>
          <a:r>
            <a:rPr lang="en-GB" sz="2200" kern="1200" dirty="0"/>
            <a:t> provided in the scenario.</a:t>
          </a:r>
          <a:endParaRPr lang="en-US" sz="2200" kern="1200" dirty="0"/>
        </a:p>
      </dsp:txBody>
      <dsp:txXfrm>
        <a:off x="919851" y="1571"/>
        <a:ext cx="9138548" cy="796407"/>
      </dsp:txXfrm>
    </dsp:sp>
    <dsp:sp modelId="{3FA667F8-4A97-43D3-B52B-D49DF206DE63}">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248E9BD-B728-40AF-8543-55EA9A728B3A}">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A8B7249-75FD-43C9-8AB8-46E7C1C5ECF6}">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For example, when tracking how sales change over time, you might need other information to help explain what is being observed.</a:t>
          </a:r>
          <a:endParaRPr lang="en-US" sz="2200" kern="1200" dirty="0"/>
        </a:p>
      </dsp:txBody>
      <dsp:txXfrm>
        <a:off x="919851" y="997081"/>
        <a:ext cx="9138548" cy="796407"/>
      </dsp:txXfrm>
    </dsp:sp>
    <dsp:sp modelId="{6765E2E6-7A04-416F-9FAA-424532C34028}">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B070777-2AFB-47B7-8D5A-AE2E6EEA3251}">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4F661B9-5D7C-4002-BEDA-BB961E636E97}">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When tracking sales of fizzy drinks, you might need to add monthly temperatures to the model.</a:t>
          </a:r>
          <a:endParaRPr lang="en-US" sz="2200" kern="1200"/>
        </a:p>
      </dsp:txBody>
      <dsp:txXfrm>
        <a:off x="919851" y="1992590"/>
        <a:ext cx="9138548" cy="796407"/>
      </dsp:txXfrm>
    </dsp:sp>
    <dsp:sp modelId="{D77AD19B-D8A3-45DA-981F-2E2E97D46E94}">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45A837D-0917-499C-8844-FA1497529ADB}">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0F0BE8C-A29B-41A3-86EE-A23976A96153}">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This is because sales of fizzy drinks are more likely to increase on hot days!</a:t>
          </a:r>
          <a:endParaRPr lang="en-US" sz="2200" kern="1200" dirty="0"/>
        </a:p>
      </dsp:txBody>
      <dsp:txXfrm>
        <a:off x="919851" y="2988100"/>
        <a:ext cx="9138548" cy="796407"/>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B36BB6-BCB2-4FF1-85BA-913C1BB0D888}">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834423-3E36-426E-B980-0748B5745E6B}">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F7116F4-F991-460A-9FFB-FB7CCE49EBF2}">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a:t>This is the location of any additional information you need for your model.</a:t>
          </a:r>
          <a:endParaRPr lang="en-US" sz="1900" kern="1200"/>
        </a:p>
      </dsp:txBody>
      <dsp:txXfrm>
        <a:off x="602771" y="1224"/>
        <a:ext cx="9455628" cy="521880"/>
      </dsp:txXfrm>
    </dsp:sp>
    <dsp:sp modelId="{46E48CE5-D7E5-4B8C-BED1-C93C059BCCD4}">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BB25A11-4584-4F4C-B302-5E075F7EE37D}">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5DDE1D6-1834-4E1C-A761-E174A8C84510}">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dirty="0"/>
            <a:t>This data could be </a:t>
          </a:r>
          <a:r>
            <a:rPr lang="en-GB" sz="1900" b="1" kern="1200" dirty="0"/>
            <a:t>PRIMARY DATA.</a:t>
          </a:r>
          <a:endParaRPr lang="en-US" sz="1900" b="1" kern="1200" dirty="0"/>
        </a:p>
      </dsp:txBody>
      <dsp:txXfrm>
        <a:off x="602771" y="653574"/>
        <a:ext cx="9455628" cy="521880"/>
      </dsp:txXfrm>
    </dsp:sp>
    <dsp:sp modelId="{7D9BFEC8-F877-4960-AA88-E7C10C26CA74}">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632C660-1102-431D-BEA7-592D0637DEEF}">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3AA4280-36A5-4C23-A837-3AADB3C98C46}">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a:t>This is data that you have collected yourself as a survey or questionnaire.</a:t>
          </a:r>
          <a:endParaRPr lang="en-US" sz="1900" kern="1200"/>
        </a:p>
      </dsp:txBody>
      <dsp:txXfrm>
        <a:off x="602771" y="1305924"/>
        <a:ext cx="9455628" cy="521880"/>
      </dsp:txXfrm>
    </dsp:sp>
    <dsp:sp modelId="{50EE4BBD-BF7B-409C-BADC-DF28A23D2DAC}">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2ECD6F1-5722-4AFF-A7DC-12C1DB18C369}">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111F29C-6D9E-4DED-B386-4B7DB7981AAF}">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a:t>You need to be careful that you have created the right questions.</a:t>
          </a:r>
          <a:endParaRPr lang="en-US" sz="1900" kern="1200"/>
        </a:p>
      </dsp:txBody>
      <dsp:txXfrm>
        <a:off x="602771" y="1958275"/>
        <a:ext cx="9455628" cy="521880"/>
      </dsp:txXfrm>
    </dsp:sp>
    <dsp:sp modelId="{25C4A9E4-CF41-4379-97B5-987030ABFF43}">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EDD67F-45DB-483C-BCFE-09D7B7F70F68}">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FCDF236-FF3A-43EC-8379-50A1A64A979D}">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a:t>You need to make sure you have spoken to the right people.</a:t>
          </a:r>
          <a:endParaRPr lang="en-US" sz="1900" kern="1200"/>
        </a:p>
      </dsp:txBody>
      <dsp:txXfrm>
        <a:off x="602771" y="2610625"/>
        <a:ext cx="9455628" cy="521880"/>
      </dsp:txXfrm>
    </dsp:sp>
    <dsp:sp modelId="{C3210AE8-5595-4B6D-9E9F-E7C942A0337E}">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18F349-09C3-43E1-A202-6AF21541314A}">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F2E613C-716C-4AD4-B42F-C0A455CBA4DC}">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a:t>You need to make sure you have recorded the answers correctly.</a:t>
          </a:r>
          <a:endParaRPr lang="en-US" sz="1900" kern="1200"/>
        </a:p>
      </dsp:txBody>
      <dsp:txXfrm>
        <a:off x="602771" y="3262975"/>
        <a:ext cx="9455628" cy="521880"/>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FAB3E5-057F-43FB-93E7-694151AD1640}">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8946063-57A7-434A-9200-274601BD83C0}">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F3C9500-A348-4B67-9A98-B283347160BD}">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You could also collect </a:t>
          </a:r>
          <a:r>
            <a:rPr lang="en-GB" sz="1900" b="1" kern="1200" dirty="0"/>
            <a:t>SECONDARY DATA </a:t>
          </a:r>
          <a:r>
            <a:rPr lang="en-GB" sz="1900" kern="1200" dirty="0"/>
            <a:t>– this is information you have not recorded yourself.</a:t>
          </a:r>
          <a:endParaRPr lang="en-US" sz="1900" kern="1200" dirty="0"/>
        </a:p>
      </dsp:txBody>
      <dsp:txXfrm>
        <a:off x="602771" y="1224"/>
        <a:ext cx="9455628" cy="521880"/>
      </dsp:txXfrm>
    </dsp:sp>
    <dsp:sp modelId="{B58BC483-307C-4E8D-906E-0D84AB70CDBA}">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D9D2303-B53D-4B72-9583-24DD588CB0EF}">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0E9F0CD-9344-455A-AFCE-A12022574F86}">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You will need to say where you obtained any additional information.</a:t>
          </a:r>
          <a:endParaRPr lang="en-US" sz="1900" kern="1200" dirty="0"/>
        </a:p>
      </dsp:txBody>
      <dsp:txXfrm>
        <a:off x="602771" y="653574"/>
        <a:ext cx="9455628" cy="521880"/>
      </dsp:txXfrm>
    </dsp:sp>
    <dsp:sp modelId="{5CDC6782-7473-4E68-86B7-C9BB2C4D61A6}">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614722F-DAF4-4915-87DF-623B136285C8}">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127DD04-32E6-4C4A-86FE-18F76E7D792D}">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This could be the result of an internet search.</a:t>
          </a:r>
          <a:endParaRPr lang="en-US" sz="1900" kern="1200"/>
        </a:p>
      </dsp:txBody>
      <dsp:txXfrm>
        <a:off x="602771" y="1305924"/>
        <a:ext cx="9455628" cy="521880"/>
      </dsp:txXfrm>
    </dsp:sp>
    <dsp:sp modelId="{DAF1E286-E5A7-4915-98F0-9122B476D2EF}">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3D3B0C7-D6B7-425F-B8AB-B2F575A36C64}">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225906E-EB77-4714-8676-C14CAD6F6036}">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This could be information located within your school or public library.</a:t>
          </a:r>
          <a:endParaRPr lang="en-US" sz="1900" kern="1200"/>
        </a:p>
      </dsp:txBody>
      <dsp:txXfrm>
        <a:off x="602771" y="1958275"/>
        <a:ext cx="9455628" cy="521880"/>
      </dsp:txXfrm>
    </dsp:sp>
    <dsp:sp modelId="{5DE728AF-5C99-4C72-B942-231C2BA26896}">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FA7400C-BF87-489C-BAEF-0A7EE1C51FDB}">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77DDFC0-6897-4D63-9249-3AE1B4D9CF15}">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This could be in online journals.</a:t>
          </a:r>
          <a:endParaRPr lang="en-US" sz="1900" kern="1200"/>
        </a:p>
      </dsp:txBody>
      <dsp:txXfrm>
        <a:off x="602771" y="2610625"/>
        <a:ext cx="9455628" cy="521880"/>
      </dsp:txXfrm>
    </dsp:sp>
    <dsp:sp modelId="{F15DD691-D7D1-4E78-9592-01BCBA88406B}">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5CCBB1C-F56D-4985-BCFC-57512865185D}">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9504CE3-A1E4-4343-B251-DAD0531C260A}">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You will need to </a:t>
          </a:r>
          <a:r>
            <a:rPr lang="en-GB" sz="1900" b="1" i="1" kern="1200" dirty="0"/>
            <a:t>assess</a:t>
          </a:r>
          <a:r>
            <a:rPr lang="en-GB" sz="1900" kern="1200" dirty="0"/>
            <a:t> how well you can </a:t>
          </a:r>
          <a:r>
            <a:rPr lang="en-GB" sz="1900" b="1" i="1" kern="1200" dirty="0"/>
            <a:t>trust</a:t>
          </a:r>
          <a:r>
            <a:rPr lang="en-GB" sz="1900" kern="1200" dirty="0"/>
            <a:t> this data.</a:t>
          </a:r>
          <a:endParaRPr lang="en-US" sz="1900" kern="1200" dirty="0"/>
        </a:p>
      </dsp:txBody>
      <dsp:txXfrm>
        <a:off x="602771" y="3262975"/>
        <a:ext cx="9455628" cy="521880"/>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57430B-1152-4907-99C1-C5CDC330CC01}">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E06F9C1-6CA0-4375-B8F6-FC3B06901697}">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3ABC999-2310-46D9-9CFD-71830F6BBED3}">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a:t>All information you use for your data model needs to be reliable.</a:t>
          </a:r>
          <a:endParaRPr lang="en-US" sz="2200" kern="1200"/>
        </a:p>
      </dsp:txBody>
      <dsp:txXfrm>
        <a:off x="919851" y="1571"/>
        <a:ext cx="9138548" cy="796407"/>
      </dsp:txXfrm>
    </dsp:sp>
    <dsp:sp modelId="{CE545BDD-EBEE-4AFE-9991-17CE14288F05}">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6344C7A-42AB-443F-A57E-2EED44506B46}">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9B38EAD-CFDD-41C6-B863-9A445AF40A1B}">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b="1" i="1" kern="1200" dirty="0"/>
            <a:t>GIGO</a:t>
          </a:r>
          <a:r>
            <a:rPr lang="en-GB" sz="2200" kern="1200" dirty="0"/>
            <a:t> – means Garbage In, Garbage Out.</a:t>
          </a:r>
          <a:endParaRPr lang="en-US" sz="2200" kern="1200" dirty="0"/>
        </a:p>
      </dsp:txBody>
      <dsp:txXfrm>
        <a:off x="919851" y="997081"/>
        <a:ext cx="9138548" cy="796407"/>
      </dsp:txXfrm>
    </dsp:sp>
    <dsp:sp modelId="{BBEF427C-F91C-4A79-A84C-6C658E68F02D}">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2FC246-FE02-46F1-A815-FE10250340C2}">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887DA37-9024-41B6-B2BF-C6C702E1B22C}">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If you enter bad data into your model, the less accurate the results are.</a:t>
          </a:r>
          <a:endParaRPr lang="en-US" sz="2200" kern="1200" dirty="0"/>
        </a:p>
      </dsp:txBody>
      <dsp:txXfrm>
        <a:off x="919851" y="1992590"/>
        <a:ext cx="9138548" cy="796407"/>
      </dsp:txXfrm>
    </dsp:sp>
    <dsp:sp modelId="{66E277CD-4EAE-4A25-A76C-6955D950D195}">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9FCC952-2E98-46DB-A9F5-AFBA6DA8FF5C}">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C9E847E-1B04-490A-BC2C-03DB53C0DE33}">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a:t>You need to be sure you can trust any data that you have found.</a:t>
          </a:r>
          <a:endParaRPr lang="en-US" sz="2200" kern="1200"/>
        </a:p>
      </dsp:txBody>
      <dsp:txXfrm>
        <a:off x="919851" y="2988100"/>
        <a:ext cx="9138548" cy="796407"/>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256AD5-2DB3-4C8B-9F1C-BBC0EA107E28}">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3ED40EE-336B-4690-A255-27E90D995504}">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E40EBD8-0223-4DFD-9FDD-14B7A8F604DB}">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00100">
            <a:lnSpc>
              <a:spcPct val="100000"/>
            </a:lnSpc>
            <a:spcBef>
              <a:spcPct val="0"/>
            </a:spcBef>
            <a:spcAft>
              <a:spcPct val="35000"/>
            </a:spcAft>
            <a:buNone/>
          </a:pPr>
          <a:r>
            <a:rPr lang="en-GB" sz="1800" kern="1200" dirty="0"/>
            <a:t>You can verify your information by the following checks:</a:t>
          </a:r>
          <a:endParaRPr lang="en-US" sz="1800" kern="1200" dirty="0"/>
        </a:p>
      </dsp:txBody>
      <dsp:txXfrm>
        <a:off x="602771" y="1224"/>
        <a:ext cx="9455628" cy="521880"/>
      </dsp:txXfrm>
    </dsp:sp>
    <dsp:sp modelId="{C6221BE0-1E4C-4949-85D3-85B4875A19ED}">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8B038B1-935E-4970-A587-D4776BEC4846}">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5963EB7-EDFD-4763-A2BC-4D9560F8694C}">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00100">
            <a:lnSpc>
              <a:spcPct val="100000"/>
            </a:lnSpc>
            <a:spcBef>
              <a:spcPct val="0"/>
            </a:spcBef>
            <a:spcAft>
              <a:spcPct val="35000"/>
            </a:spcAft>
            <a:buNone/>
          </a:pPr>
          <a:r>
            <a:rPr lang="en-GB" sz="1800" b="1" i="1" kern="1200" dirty="0"/>
            <a:t>Who provided the information?</a:t>
          </a:r>
          <a:endParaRPr lang="en-US" sz="1800" b="1" i="1" kern="1200" dirty="0"/>
        </a:p>
      </dsp:txBody>
      <dsp:txXfrm>
        <a:off x="602771" y="653574"/>
        <a:ext cx="9455628" cy="521880"/>
      </dsp:txXfrm>
    </dsp:sp>
    <dsp:sp modelId="{8E05EB85-E15D-4976-A757-77B3817B724E}">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FDC52E6-4958-4C95-B51B-CC3EDC82B8AF}">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E825B27-BF00-43A0-8076-A380236E0324}">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00100">
            <a:lnSpc>
              <a:spcPct val="100000"/>
            </a:lnSpc>
            <a:spcBef>
              <a:spcPct val="0"/>
            </a:spcBef>
            <a:spcAft>
              <a:spcPct val="35000"/>
            </a:spcAft>
            <a:buNone/>
          </a:pPr>
          <a:r>
            <a:rPr lang="en-GB" sz="1800" kern="1200" dirty="0"/>
            <a:t>Primary data should be trustworthy.</a:t>
          </a:r>
          <a:endParaRPr lang="en-US" sz="1800" kern="1200" dirty="0"/>
        </a:p>
      </dsp:txBody>
      <dsp:txXfrm>
        <a:off x="602771" y="1305924"/>
        <a:ext cx="9455628" cy="521880"/>
      </dsp:txXfrm>
    </dsp:sp>
    <dsp:sp modelId="{274998CC-F5AF-4837-9EE6-7792224DFE42}">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2F367B-3399-4F0E-9AB3-C30F1310BC68}">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CC6D483-9A4A-4646-81F7-1A89FCC42044}">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00100">
            <a:lnSpc>
              <a:spcPct val="100000"/>
            </a:lnSpc>
            <a:spcBef>
              <a:spcPct val="0"/>
            </a:spcBef>
            <a:spcAft>
              <a:spcPct val="35000"/>
            </a:spcAft>
            <a:buNone/>
          </a:pPr>
          <a:r>
            <a:rPr lang="en-GB" sz="1800" kern="1200" dirty="0"/>
            <a:t>Secondary data will depend on the information provider.</a:t>
          </a:r>
          <a:endParaRPr lang="en-US" sz="1800" kern="1200" dirty="0"/>
        </a:p>
      </dsp:txBody>
      <dsp:txXfrm>
        <a:off x="602771" y="1958275"/>
        <a:ext cx="9455628" cy="521880"/>
      </dsp:txXfrm>
    </dsp:sp>
    <dsp:sp modelId="{CA5CF0B9-B747-4144-A8B1-8B9F622435C3}">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A5D35C-FA83-4E70-90F7-EC8A91A6EFF4}">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7AC04C0-F67A-4C77-9F58-4DBA0E3E0C76}">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00100">
            <a:lnSpc>
              <a:spcPct val="100000"/>
            </a:lnSpc>
            <a:spcBef>
              <a:spcPct val="0"/>
            </a:spcBef>
            <a:spcAft>
              <a:spcPct val="35000"/>
            </a:spcAft>
            <a:buNone/>
          </a:pPr>
          <a:r>
            <a:rPr lang="en-GB" sz="1800" kern="1200" dirty="0"/>
            <a:t>If they are a well-known information source e.g., the Met Office, it should be trustworthy.</a:t>
          </a:r>
          <a:endParaRPr lang="en-US" sz="1800" kern="1200" dirty="0"/>
        </a:p>
      </dsp:txBody>
      <dsp:txXfrm>
        <a:off x="602771" y="2610625"/>
        <a:ext cx="9455628" cy="521880"/>
      </dsp:txXfrm>
    </dsp:sp>
    <dsp:sp modelId="{703FA889-3AFF-4D16-8B18-7246BD69A9CB}">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D44ABC-B474-4439-978B-0DD6F101A1E1}">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8325475-A64F-4A56-A8D8-9BF4A3BF1FDC}">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00100">
            <a:lnSpc>
              <a:spcPct val="100000"/>
            </a:lnSpc>
            <a:spcBef>
              <a:spcPct val="0"/>
            </a:spcBef>
            <a:spcAft>
              <a:spcPct val="35000"/>
            </a:spcAft>
            <a:buNone/>
          </a:pPr>
          <a:r>
            <a:rPr lang="en-GB" sz="1800" kern="1200" dirty="0"/>
            <a:t>If you haven’t heard of them, you will need to carry out further research to find out who they are.</a:t>
          </a:r>
          <a:endParaRPr lang="en-US" sz="1800" kern="1200" dirty="0"/>
        </a:p>
      </dsp:txBody>
      <dsp:txXfrm>
        <a:off x="602771" y="3262975"/>
        <a:ext cx="9455628" cy="521880"/>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B6D233-67E3-4453-B05A-9EE98FF0890F}">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15D1A0-C850-41C4-B68E-2B0FBD15DF07}">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ACAAB73-49E8-4D55-B6A3-62B615759DA8}">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b="1" i="1" u="none" kern="1200" dirty="0"/>
            <a:t>How old is the information?</a:t>
          </a:r>
          <a:endParaRPr lang="en-US" sz="1900" b="1" i="1" u="none" kern="1200" dirty="0"/>
        </a:p>
      </dsp:txBody>
      <dsp:txXfrm>
        <a:off x="727681" y="2957"/>
        <a:ext cx="9330718" cy="630027"/>
      </dsp:txXfrm>
    </dsp:sp>
    <dsp:sp modelId="{3F33A095-D245-4C00-9641-301E57F9892D}">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F4B4475-FC45-4D40-832F-5846D5CA50E7}">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5A27C85-0249-4C74-B014-DC7076973CB8}">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If it is quite recent, the information should be up to date.</a:t>
          </a:r>
          <a:endParaRPr lang="en-US" sz="1900" kern="1200" dirty="0"/>
        </a:p>
      </dsp:txBody>
      <dsp:txXfrm>
        <a:off x="727681" y="790492"/>
        <a:ext cx="9330718" cy="630027"/>
      </dsp:txXfrm>
    </dsp:sp>
    <dsp:sp modelId="{B9B23B2B-8F26-4D28-83E0-6655F06DE2DC}">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3509A3-4F52-4FAC-A1DA-5CD758B0F489}">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54407D6-A5F3-4F5E-B17B-1F09A34BC11F}">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This means that your data will be more accurate for the model.</a:t>
          </a:r>
          <a:endParaRPr lang="en-US" sz="1900" kern="1200" dirty="0"/>
        </a:p>
      </dsp:txBody>
      <dsp:txXfrm>
        <a:off x="727681" y="1578026"/>
        <a:ext cx="9330718" cy="630027"/>
      </dsp:txXfrm>
    </dsp:sp>
    <dsp:sp modelId="{A6A594E1-086A-4A2D-A20E-0572171264B0}">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A04C2D-DA45-4DA4-BA18-AF6EE666891D}">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DBB432B-ED58-4D52-B699-D28492D6130A}">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However, this also means that the data has not had a lot of time to be checked.</a:t>
          </a:r>
          <a:endParaRPr lang="en-US" sz="1900" kern="1200" dirty="0"/>
        </a:p>
      </dsp:txBody>
      <dsp:txXfrm>
        <a:off x="727681" y="2365560"/>
        <a:ext cx="9330718" cy="630027"/>
      </dsp:txXfrm>
    </dsp:sp>
    <dsp:sp modelId="{AF57D4E3-5818-4EDA-AFE8-0296BA55CB51}">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7B81B3B-7131-4679-8907-5A9171D9E85D}">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82F0BAC-C232-450E-9F00-2A50266DF9B6}">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Very recent data might contain errors.</a:t>
          </a:r>
          <a:endParaRPr lang="en-US" sz="1900" kern="1200" dirty="0"/>
        </a:p>
      </dsp:txBody>
      <dsp:txXfrm>
        <a:off x="727681" y="3153094"/>
        <a:ext cx="9330718" cy="630027"/>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727184-6885-40DD-8266-25BA941D6ADF}">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010C5E4-09AB-4097-B572-2B327652D444}">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DA2D790-8FCA-425D-8546-89AC9205B5CA}">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b="1" u="sng" kern="1200" dirty="0"/>
            <a:t>Is the information provided biased?</a:t>
          </a:r>
          <a:endParaRPr lang="en-US" sz="2200" b="1" u="sng" kern="1200" dirty="0"/>
        </a:p>
      </dsp:txBody>
      <dsp:txXfrm>
        <a:off x="919851" y="1571"/>
        <a:ext cx="9138548" cy="796407"/>
      </dsp:txXfrm>
    </dsp:sp>
    <dsp:sp modelId="{FA844A3F-E997-4272-B84D-BDC8980C0577}">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16391AA-C0CC-4749-9C03-53ABBD40869E}">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69C698F-7487-4838-BFB4-98E76D1139C7}">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Providers that sell products associated with the data might only provide information that favours their product.</a:t>
          </a:r>
          <a:endParaRPr lang="en-US" sz="2200" kern="1200"/>
        </a:p>
      </dsp:txBody>
      <dsp:txXfrm>
        <a:off x="919851" y="997081"/>
        <a:ext cx="9138548" cy="796407"/>
      </dsp:txXfrm>
    </dsp:sp>
    <dsp:sp modelId="{76BF351B-649A-4ED8-9D8C-E736870C329D}">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6D3AAA-4D79-469F-A05D-55677DEE6457}">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194E5CD-5D50-4A8B-A25F-8CDCDB4CC032}">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You would need to see if you can obtain identical data from multiple sources.</a:t>
          </a:r>
          <a:endParaRPr lang="en-US" sz="2200" kern="1200"/>
        </a:p>
      </dsp:txBody>
      <dsp:txXfrm>
        <a:off x="919851" y="1992590"/>
        <a:ext cx="9138548" cy="796407"/>
      </dsp:txXfrm>
    </dsp:sp>
    <dsp:sp modelId="{2E434507-6001-4F58-B19C-4B57343DA82B}">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D69F6E1-FF6F-4758-B909-CD5AB81DA4F2}">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0D9C16A-86AB-426A-864D-B8E56120E42B}">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This data would be less likely to be biased.</a:t>
          </a:r>
          <a:endParaRPr lang="en-US" sz="2200" kern="1200"/>
        </a:p>
      </dsp:txBody>
      <dsp:txXfrm>
        <a:off x="919851" y="2988100"/>
        <a:ext cx="9138548" cy="796407"/>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735737-BE1F-41B3-A3CA-6FD6F57638DB}">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07588D3-0302-46D7-8049-0592AFA6FB2B}">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11C7A24-02E4-4944-9C17-97EF36F75EEC}">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Follow the practical exercise 1.1.3 in your worksheet.</a:t>
          </a:r>
          <a:endParaRPr lang="en-US" sz="2200" kern="1200" dirty="0"/>
        </a:p>
      </dsp:txBody>
      <dsp:txXfrm>
        <a:off x="919851" y="1571"/>
        <a:ext cx="9138548" cy="796407"/>
      </dsp:txXfrm>
    </dsp:sp>
    <dsp:sp modelId="{CCF1DD4C-65A1-463A-B2CA-AAEBFE17FE26}">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8FA44BC-1E3A-4BF5-B1F5-2F8F9F94C798}">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D08D099-5A54-4025-8966-565F4A25FD70}">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Identify and use the datasets given to you and answer the questions.</a:t>
          </a:r>
          <a:endParaRPr lang="en-US" sz="2200" kern="1200" dirty="0"/>
        </a:p>
      </dsp:txBody>
      <dsp:txXfrm>
        <a:off x="919851" y="997081"/>
        <a:ext cx="9138548" cy="796407"/>
      </dsp:txXfrm>
    </dsp:sp>
    <dsp:sp modelId="{90EEF597-AB73-4CB7-B431-67D6AEF00FCE}">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C3986CD-69D3-452D-AAA2-7B597262D0A2}">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367496B-3958-448E-8E42-B5444C4C88BC}">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Discuss your findings with the group.</a:t>
          </a:r>
          <a:endParaRPr lang="en-US" sz="2200" kern="1200" dirty="0"/>
        </a:p>
      </dsp:txBody>
      <dsp:txXfrm>
        <a:off x="919851" y="1992590"/>
        <a:ext cx="9138548" cy="796407"/>
      </dsp:txXfrm>
    </dsp:sp>
    <dsp:sp modelId="{8B2B89AF-BC76-48F5-A902-209A0AB50409}">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B18C647-ACE4-46DA-B7AD-6795F273A6D2}">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53DF56C-04A0-4A87-A49B-87F5117E1F98}">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b="1" u="sng" kern="1200" dirty="0"/>
            <a:t>Time allowed: 20 minutes</a:t>
          </a:r>
          <a:endParaRPr lang="en-US" sz="2200" b="1" u="sng" kern="1200" dirty="0"/>
        </a:p>
      </dsp:txBody>
      <dsp:txXfrm>
        <a:off x="919851" y="2988100"/>
        <a:ext cx="9138548" cy="796407"/>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E6C41A-12A6-44D2-8504-EB8644925FB4}">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417934C-2210-4266-8B90-09B209DF317E}">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B602C78-04ED-4B4B-83C9-73D3316AD4C3}">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US" sz="1900" kern="1200" dirty="0"/>
            <a:t>Do I understand what is meant by a data model and why it is important in decision making?</a:t>
          </a:r>
        </a:p>
      </dsp:txBody>
      <dsp:txXfrm>
        <a:off x="727681" y="2957"/>
        <a:ext cx="9330718" cy="630027"/>
      </dsp:txXfrm>
    </dsp:sp>
    <dsp:sp modelId="{3BBCD2A0-19C4-4242-AB60-9DFF39AE94DC}">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EBAC2F4-3A96-4E64-B9BD-0DE4940B1993}">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F1C1770-08C8-44A5-9590-93D122280BBE}">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Can I explain the stages of the decision-making process?</a:t>
          </a:r>
          <a:endParaRPr lang="en-US" sz="1900" kern="1200" dirty="0"/>
        </a:p>
      </dsp:txBody>
      <dsp:txXfrm>
        <a:off x="727681" y="790492"/>
        <a:ext cx="9330718" cy="630027"/>
      </dsp:txXfrm>
    </dsp:sp>
    <dsp:sp modelId="{C3F041E9-F6A7-403A-8C92-CDF9C101BF4D}">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F1D73B-A29A-4628-A437-D32B1DA4554C}">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F244BB5-35AF-4F2E-BA8A-9CA06B168EDE}">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Can I identify data that is already available?</a:t>
          </a:r>
          <a:endParaRPr lang="en-US" sz="1900" kern="1200" dirty="0"/>
        </a:p>
      </dsp:txBody>
      <dsp:txXfrm>
        <a:off x="727681" y="1578026"/>
        <a:ext cx="9330718" cy="630027"/>
      </dsp:txXfrm>
    </dsp:sp>
    <dsp:sp modelId="{BC3479AA-27C6-4F4D-97BA-72CA50D3F162}">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02B4D63-A324-4668-8AD4-8097ED5A5D63}">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AA03F5D-C628-4D65-A0AC-626B5EC25B47}">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Can I identify alternate sources of data?</a:t>
          </a:r>
          <a:endParaRPr lang="en-US" sz="1900" kern="1200" dirty="0"/>
        </a:p>
      </dsp:txBody>
      <dsp:txXfrm>
        <a:off x="727681" y="2365560"/>
        <a:ext cx="9330718" cy="630027"/>
      </dsp:txXfrm>
    </dsp:sp>
    <dsp:sp modelId="{8B452D12-1E72-4418-A606-D7251F51289C}">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A9551D-B905-499A-BBF8-EAD0C6E1499E}">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654C263-0970-48F8-A700-6E7758CAA2C3}">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Can I explain the requirements for trusting data?</a:t>
          </a:r>
          <a:endParaRPr lang="en-US" sz="1900" kern="1200" dirty="0"/>
        </a:p>
      </dsp:txBody>
      <dsp:txXfrm>
        <a:off x="727681" y="3153094"/>
        <a:ext cx="9330718" cy="63002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0D76C7-A035-4A2B-8ECD-4101D6F4551C}">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7495BA3-9333-40A8-B187-A639573A87F1}">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445BA5C-AC41-4F90-83A0-E74D1F588906}">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100000"/>
            </a:lnSpc>
            <a:spcBef>
              <a:spcPct val="0"/>
            </a:spcBef>
            <a:spcAft>
              <a:spcPct val="35000"/>
            </a:spcAft>
            <a:buNone/>
          </a:pPr>
          <a:r>
            <a:rPr lang="en-GB" sz="1800" kern="1200"/>
            <a:t>Data modelling involves a similar idea.</a:t>
          </a:r>
          <a:endParaRPr lang="en-US" sz="1800" kern="1200"/>
        </a:p>
      </dsp:txBody>
      <dsp:txXfrm>
        <a:off x="727681" y="2957"/>
        <a:ext cx="9330718" cy="630027"/>
      </dsp:txXfrm>
    </dsp:sp>
    <dsp:sp modelId="{5E2ECC37-A307-450D-AE18-299A8A79EFC1}">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0E7CE8A-F6B9-4146-B303-6CAF92FC4E58}">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3186695-9982-431C-88AB-D106814CEE0B}">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100000"/>
            </a:lnSpc>
            <a:spcBef>
              <a:spcPct val="0"/>
            </a:spcBef>
            <a:spcAft>
              <a:spcPct val="35000"/>
            </a:spcAft>
            <a:buNone/>
          </a:pPr>
          <a:r>
            <a:rPr lang="en-GB" sz="1800" kern="1200" dirty="0"/>
            <a:t>This involves creating a mathematical simulation of a data process.</a:t>
          </a:r>
          <a:endParaRPr lang="en-US" sz="1800" kern="1200" dirty="0"/>
        </a:p>
      </dsp:txBody>
      <dsp:txXfrm>
        <a:off x="727681" y="790492"/>
        <a:ext cx="9330718" cy="630027"/>
      </dsp:txXfrm>
    </dsp:sp>
    <dsp:sp modelId="{8FC62E13-6C62-419A-8055-F81425191185}">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3A7D9B1-6B2F-4676-BEFF-F4E0C15FD798}">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0CE69E4-4B7E-4452-A407-A653483005E4}">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100000"/>
            </a:lnSpc>
            <a:spcBef>
              <a:spcPct val="0"/>
            </a:spcBef>
            <a:spcAft>
              <a:spcPct val="35000"/>
            </a:spcAft>
            <a:buNone/>
          </a:pPr>
          <a:r>
            <a:rPr lang="en-GB" sz="1800" kern="1200" dirty="0"/>
            <a:t>The Data Model will take input data, change it in some way, and give an output.</a:t>
          </a:r>
          <a:endParaRPr lang="en-US" sz="1800" kern="1200" dirty="0"/>
        </a:p>
      </dsp:txBody>
      <dsp:txXfrm>
        <a:off x="727681" y="1578026"/>
        <a:ext cx="9330718" cy="630027"/>
      </dsp:txXfrm>
    </dsp:sp>
    <dsp:sp modelId="{A396220A-C216-4DE1-BF5D-2146B5D8E669}">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27EECFD-E4C1-42AB-9F14-6DE095D2DA60}">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F0D9CC8-1FB8-476F-8FE1-03CD2AB18660}">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100000"/>
            </a:lnSpc>
            <a:spcBef>
              <a:spcPct val="0"/>
            </a:spcBef>
            <a:spcAft>
              <a:spcPct val="35000"/>
            </a:spcAft>
            <a:buNone/>
          </a:pPr>
          <a:r>
            <a:rPr lang="en-GB" sz="1800" kern="1200" dirty="0"/>
            <a:t>Data models are usually created in Spreadsheets e.g., Excel, LibreOffice Calc or Google Sheets.</a:t>
          </a:r>
          <a:endParaRPr lang="en-US" sz="1800" kern="1200" dirty="0"/>
        </a:p>
      </dsp:txBody>
      <dsp:txXfrm>
        <a:off x="727681" y="2365560"/>
        <a:ext cx="9330718" cy="630027"/>
      </dsp:txXfrm>
    </dsp:sp>
    <dsp:sp modelId="{6F555747-0CD0-42A4-A026-B302E2DCD676}">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390E7E3-E08F-4FC1-BE08-D00E79FAC91F}">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A23F71D-4CF6-4E55-8783-C6826797B414}">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00100">
            <a:lnSpc>
              <a:spcPct val="100000"/>
            </a:lnSpc>
            <a:spcBef>
              <a:spcPct val="0"/>
            </a:spcBef>
            <a:spcAft>
              <a:spcPct val="35000"/>
            </a:spcAft>
            <a:buNone/>
          </a:pPr>
          <a:r>
            <a:rPr lang="en-GB" sz="1800" kern="1200" dirty="0"/>
            <a:t>They can be used for a range of subjects including Engineering, Business, Science and Economics.</a:t>
          </a:r>
          <a:endParaRPr lang="en-US" sz="1800" kern="1200" dirty="0"/>
        </a:p>
      </dsp:txBody>
      <dsp:txXfrm>
        <a:off x="727681" y="3153094"/>
        <a:ext cx="9330718" cy="63002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526CB3-6EA2-4205-9E8C-E7549BA533F5}">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55F7282-3912-4E7E-8DA0-13033E5CA004}">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CDF1333-AB37-426E-B8D5-C7F0367F4334}">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dirty="0"/>
            <a:t>A Business Data model will look at how business data changes.</a:t>
          </a:r>
          <a:endParaRPr lang="en-US" sz="1900" kern="1200" dirty="0"/>
        </a:p>
      </dsp:txBody>
      <dsp:txXfrm>
        <a:off x="602771" y="1224"/>
        <a:ext cx="9455628" cy="521880"/>
      </dsp:txXfrm>
    </dsp:sp>
    <dsp:sp modelId="{290CE96B-2A00-4252-AF9B-40AB2DCB54B7}">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C352E04-0B8C-450A-AB7E-2019A6969605}">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0A567AF-FF5A-44C7-89FE-3CABF6527636}">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dirty="0"/>
            <a:t>We take the input data for a business e.g., number of product items sold.</a:t>
          </a:r>
          <a:endParaRPr lang="en-US" sz="1900" kern="1200" dirty="0"/>
        </a:p>
      </dsp:txBody>
      <dsp:txXfrm>
        <a:off x="602771" y="653574"/>
        <a:ext cx="9455628" cy="521880"/>
      </dsp:txXfrm>
    </dsp:sp>
    <dsp:sp modelId="{B2245D07-DB17-487F-8DD6-15970E60EFD9}">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12341A-713D-4EF0-88FD-A550D00A3C2C}">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C658DA0-48DD-4BDE-8A56-7721941CFD84}">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dirty="0"/>
            <a:t>We then create a mathematical model of how this data changes.</a:t>
          </a:r>
          <a:endParaRPr lang="en-US" sz="1900" kern="1200" dirty="0"/>
        </a:p>
      </dsp:txBody>
      <dsp:txXfrm>
        <a:off x="602771" y="1305924"/>
        <a:ext cx="9455628" cy="521880"/>
      </dsp:txXfrm>
    </dsp:sp>
    <dsp:sp modelId="{E1E057E6-5012-434D-9196-DFF79283DDC6}">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1F07AD7-353C-41A2-9491-13FF00B1502A}">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D54981D-B631-4BC4-8D89-0D7A1A1CB092}">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dirty="0"/>
            <a:t>We can use this to see what the outputs are e.g., profits for a business.</a:t>
          </a:r>
          <a:endParaRPr lang="en-US" sz="1900" kern="1200" dirty="0"/>
        </a:p>
      </dsp:txBody>
      <dsp:txXfrm>
        <a:off x="602771" y="1958275"/>
        <a:ext cx="9455628" cy="521880"/>
      </dsp:txXfrm>
    </dsp:sp>
    <dsp:sp modelId="{5F5CC3F8-1309-42DE-B099-6C192C9A6CC2}">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633B8B4-B005-4D85-B45F-5CDD950E6ADA}">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CB721E4-EF5A-4771-BA35-768D2FC578FE}">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dirty="0"/>
            <a:t>We can then use the Data Model to predict how business data will change.</a:t>
          </a:r>
          <a:endParaRPr lang="en-US" sz="1900" kern="1200" dirty="0"/>
        </a:p>
      </dsp:txBody>
      <dsp:txXfrm>
        <a:off x="602771" y="2610625"/>
        <a:ext cx="9455628" cy="521880"/>
      </dsp:txXfrm>
    </dsp:sp>
    <dsp:sp modelId="{FA5F2D34-0C4B-44E9-A4E8-CCF9F1B76B1E}">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C44379A-E186-41EF-81EA-B6E0A3717A13}">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702AC35-2141-44A5-8341-668A9CCB9181}">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90000"/>
            </a:lnSpc>
            <a:spcBef>
              <a:spcPct val="0"/>
            </a:spcBef>
            <a:spcAft>
              <a:spcPct val="35000"/>
            </a:spcAft>
            <a:buNone/>
          </a:pPr>
          <a:r>
            <a:rPr lang="en-GB" sz="1900" kern="1200"/>
            <a:t>This will allow the business to make decisions on what the results of the model are.</a:t>
          </a:r>
          <a:endParaRPr lang="en-US" sz="1900" kern="1200"/>
        </a:p>
      </dsp:txBody>
      <dsp:txXfrm>
        <a:off x="602771" y="3262975"/>
        <a:ext cx="9455628" cy="52188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B6D233-67E3-4453-B05A-9EE98FF0890F}">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15D1A0-C850-41C4-B68E-2B0FBD15DF07}">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ACAAB73-49E8-4D55-B6A3-62B615759DA8}">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To make the right business decisions, the model needs to be accurate.</a:t>
          </a:r>
          <a:endParaRPr lang="en-US" sz="1900" kern="1200" dirty="0"/>
        </a:p>
      </dsp:txBody>
      <dsp:txXfrm>
        <a:off x="727681" y="2957"/>
        <a:ext cx="9330718" cy="630027"/>
      </dsp:txXfrm>
    </dsp:sp>
    <dsp:sp modelId="{3F33A095-D245-4C00-9641-301E57F9892D}">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F4B4475-FC45-4D40-832F-5846D5CA50E7}">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5A27C85-0249-4C74-B014-DC7076973CB8}">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For example, </a:t>
          </a:r>
          <a:r>
            <a:rPr lang="en-GB" sz="1900" b="1" i="1" kern="1200" dirty="0"/>
            <a:t>VAT</a:t>
          </a:r>
          <a:r>
            <a:rPr lang="en-GB" sz="1900" kern="1200" dirty="0"/>
            <a:t> stands for </a:t>
          </a:r>
          <a:r>
            <a:rPr lang="en-GB" sz="1900" b="1" kern="1200" dirty="0"/>
            <a:t>V</a:t>
          </a:r>
          <a:r>
            <a:rPr lang="en-GB" sz="1900" kern="1200" dirty="0"/>
            <a:t>alue </a:t>
          </a:r>
          <a:r>
            <a:rPr lang="en-GB" sz="1900" b="1" kern="1200" dirty="0"/>
            <a:t>A</a:t>
          </a:r>
          <a:r>
            <a:rPr lang="en-GB" sz="1900" kern="1200" dirty="0"/>
            <a:t>dded </a:t>
          </a:r>
          <a:r>
            <a:rPr lang="en-GB" sz="1900" b="1" kern="1200" dirty="0"/>
            <a:t>T</a:t>
          </a:r>
          <a:r>
            <a:rPr lang="en-GB" sz="1900" kern="1200" dirty="0"/>
            <a:t>ax, and is a UK tax on business sales.</a:t>
          </a:r>
          <a:endParaRPr lang="en-US" sz="1900" kern="1200" dirty="0"/>
        </a:p>
      </dsp:txBody>
      <dsp:txXfrm>
        <a:off x="727681" y="790492"/>
        <a:ext cx="9330718" cy="630027"/>
      </dsp:txXfrm>
    </dsp:sp>
    <dsp:sp modelId="{B9B23B2B-8F26-4D28-83E0-6655F06DE2DC}">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3509A3-4F52-4FAC-A1DA-5CD758B0F489}">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54407D6-A5F3-4F5E-B17B-1F09A34BC11F}">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In 2022, calculating </a:t>
          </a:r>
          <a:r>
            <a:rPr lang="en-GB" sz="1900" b="1" i="1" kern="1200" dirty="0"/>
            <a:t>VAT</a:t>
          </a:r>
          <a:r>
            <a:rPr lang="en-GB" sz="1900" kern="1200" dirty="0"/>
            <a:t> needs to use a </a:t>
          </a:r>
          <a:r>
            <a:rPr lang="en-GB" sz="1900" b="1" i="1" kern="1200" dirty="0"/>
            <a:t>VAT</a:t>
          </a:r>
          <a:r>
            <a:rPr lang="en-GB" sz="1900" kern="1200" dirty="0"/>
            <a:t> rate of 20%.</a:t>
          </a:r>
          <a:endParaRPr lang="en-US" sz="1900" kern="1200" dirty="0"/>
        </a:p>
      </dsp:txBody>
      <dsp:txXfrm>
        <a:off x="727681" y="1578026"/>
        <a:ext cx="9330718" cy="630027"/>
      </dsp:txXfrm>
    </dsp:sp>
    <dsp:sp modelId="{A6A594E1-086A-4A2D-A20E-0572171264B0}">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A04C2D-DA45-4DA4-BA18-AF6EE666891D}">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DBB432B-ED58-4D52-B699-D28492D6130A}">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If the </a:t>
          </a:r>
          <a:r>
            <a:rPr lang="en-GB" sz="1900" b="1" i="1" kern="1200" dirty="0"/>
            <a:t>VAT</a:t>
          </a:r>
          <a:r>
            <a:rPr lang="en-GB" sz="1900" kern="1200" dirty="0"/>
            <a:t> rate changes, then the results of the model calculation will be incorrect.</a:t>
          </a:r>
          <a:endParaRPr lang="en-US" sz="1900" kern="1200" dirty="0"/>
        </a:p>
      </dsp:txBody>
      <dsp:txXfrm>
        <a:off x="727681" y="2365560"/>
        <a:ext cx="9330718" cy="630027"/>
      </dsp:txXfrm>
    </dsp:sp>
    <dsp:sp modelId="{AF57D4E3-5818-4EDA-AFE8-0296BA55CB51}">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7B81B3B-7131-4679-8907-5A9171D9E85D}">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82F0BAC-C232-450E-9F00-2A50266DF9B6}">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The model will need to have some way of changing </a:t>
          </a:r>
          <a:r>
            <a:rPr lang="en-GB" sz="1900" b="1" i="1" kern="1200" dirty="0"/>
            <a:t>VAT</a:t>
          </a:r>
          <a:r>
            <a:rPr lang="en-GB" sz="1900" kern="1200" dirty="0"/>
            <a:t> if necessary.</a:t>
          </a:r>
          <a:endParaRPr lang="en-US" sz="1900" kern="1200" dirty="0"/>
        </a:p>
      </dsp:txBody>
      <dsp:txXfrm>
        <a:off x="727681" y="3153094"/>
        <a:ext cx="9330718" cy="63002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5BCBA8-E58C-46D9-A771-B7843CE05B1A}">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F116592-82E7-48C2-B06A-FD69D84BE694}">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552A7BC-EC44-45D0-A389-8E33A8728FAD}">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11200">
            <a:lnSpc>
              <a:spcPct val="100000"/>
            </a:lnSpc>
            <a:spcBef>
              <a:spcPct val="0"/>
            </a:spcBef>
            <a:spcAft>
              <a:spcPct val="35000"/>
            </a:spcAft>
            <a:buNone/>
          </a:pPr>
          <a:r>
            <a:rPr lang="en-GB" sz="1600" kern="1200" dirty="0"/>
            <a:t>All businesses will need to make daily decisions. Decisions could be:</a:t>
          </a:r>
          <a:endParaRPr lang="en-US" sz="1600" kern="1200" dirty="0"/>
        </a:p>
      </dsp:txBody>
      <dsp:txXfrm>
        <a:off x="727681" y="2957"/>
        <a:ext cx="9330718" cy="630027"/>
      </dsp:txXfrm>
    </dsp:sp>
    <dsp:sp modelId="{32A04C0B-DBA1-46B2-A2D5-472B7AE9F820}">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3F90B91-B903-40C4-9555-224B9A96CDE6}">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B79618B-4F05-4975-B846-939B68704498}">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11200">
            <a:lnSpc>
              <a:spcPct val="100000"/>
            </a:lnSpc>
            <a:spcBef>
              <a:spcPct val="0"/>
            </a:spcBef>
            <a:spcAft>
              <a:spcPct val="35000"/>
            </a:spcAft>
            <a:buNone/>
          </a:pPr>
          <a:r>
            <a:rPr lang="en-GB" sz="1600" b="1" i="1" kern="1200" dirty="0"/>
            <a:t>Strategic</a:t>
          </a:r>
          <a:r>
            <a:rPr lang="en-GB" sz="1600" kern="1200" dirty="0"/>
            <a:t> – long term decisions that determines what the business will do over a long period of time e.g., increase product sales.</a:t>
          </a:r>
          <a:endParaRPr lang="en-US" sz="1600" kern="1200" dirty="0"/>
        </a:p>
      </dsp:txBody>
      <dsp:txXfrm>
        <a:off x="727681" y="790492"/>
        <a:ext cx="9330718" cy="630027"/>
      </dsp:txXfrm>
    </dsp:sp>
    <dsp:sp modelId="{D4B109E8-937C-4F36-9001-8195FA83ED04}">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A56E33-03F4-4607-88D9-AE80599C9595}">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A14971E-F06F-466C-AD67-198F543BC896}">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11200">
            <a:lnSpc>
              <a:spcPct val="100000"/>
            </a:lnSpc>
            <a:spcBef>
              <a:spcPct val="0"/>
            </a:spcBef>
            <a:spcAft>
              <a:spcPct val="35000"/>
            </a:spcAft>
            <a:buNone/>
          </a:pPr>
          <a:r>
            <a:rPr lang="en-GB" sz="1600" b="1" i="1" kern="1200" dirty="0"/>
            <a:t>Tactical</a:t>
          </a:r>
          <a:r>
            <a:rPr lang="en-GB" sz="1600" kern="1200" dirty="0"/>
            <a:t> – medium term decisions that help the business achieve their long term aims e.g., hire more sales staff.</a:t>
          </a:r>
          <a:endParaRPr lang="en-US" sz="1600" kern="1200" dirty="0"/>
        </a:p>
      </dsp:txBody>
      <dsp:txXfrm>
        <a:off x="727681" y="1578026"/>
        <a:ext cx="9330718" cy="630027"/>
      </dsp:txXfrm>
    </dsp:sp>
    <dsp:sp modelId="{75232F34-31A2-4284-88B9-3194FE7628AC}">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9CEE9D8-0969-4829-8DE8-30112F746542}">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A2C8EFE-A700-42D3-BD27-96722F69783C}">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11200">
            <a:lnSpc>
              <a:spcPct val="100000"/>
            </a:lnSpc>
            <a:spcBef>
              <a:spcPct val="0"/>
            </a:spcBef>
            <a:spcAft>
              <a:spcPct val="35000"/>
            </a:spcAft>
            <a:buNone/>
          </a:pPr>
          <a:r>
            <a:rPr lang="en-GB" sz="1600" b="1" i="1" kern="1200" dirty="0"/>
            <a:t>Operational</a:t>
          </a:r>
          <a:r>
            <a:rPr lang="en-GB" sz="1600" kern="1200" dirty="0"/>
            <a:t> – short term, daily business decisions e.g., post job adverts for sales staff by the end of the week.</a:t>
          </a:r>
          <a:endParaRPr lang="en-US" sz="1600" kern="1200" dirty="0"/>
        </a:p>
      </dsp:txBody>
      <dsp:txXfrm>
        <a:off x="727681" y="2365560"/>
        <a:ext cx="9330718" cy="630027"/>
      </dsp:txXfrm>
    </dsp:sp>
    <dsp:sp modelId="{09EAE318-B520-4C5F-B6D1-11AA9F2C57F3}">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79789A3-C966-4989-B72E-6472A5C1134A}">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1E96880-81F0-49DE-B088-50FD461969F1}">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711200">
            <a:lnSpc>
              <a:spcPct val="100000"/>
            </a:lnSpc>
            <a:spcBef>
              <a:spcPct val="0"/>
            </a:spcBef>
            <a:spcAft>
              <a:spcPct val="35000"/>
            </a:spcAft>
            <a:buNone/>
          </a:pPr>
          <a:r>
            <a:rPr lang="en-GB" sz="1600" kern="1200"/>
            <a:t>Data Modelling is used mainly for Strategic and Tactical decisions.</a:t>
          </a:r>
          <a:endParaRPr lang="en-US" sz="1600" kern="1200"/>
        </a:p>
      </dsp:txBody>
      <dsp:txXfrm>
        <a:off x="727681" y="3153094"/>
        <a:ext cx="9330718" cy="63002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87940D-03DA-43C4-8A07-8929FDDB35BF}">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573670-00A3-4450-93DA-344D4D956B6D}">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14F921E-11CA-45C4-8818-DFEBF7DDF045}">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If a business makes a poor decision, this can have a huge impact on a business.</a:t>
          </a:r>
          <a:endParaRPr lang="en-US" sz="2200" kern="1200"/>
        </a:p>
      </dsp:txBody>
      <dsp:txXfrm>
        <a:off x="919851" y="1571"/>
        <a:ext cx="9138548" cy="796407"/>
      </dsp:txXfrm>
    </dsp:sp>
    <dsp:sp modelId="{EB7A97B0-3F88-4949-B2EE-8872A300F3DB}">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9DD72B2-7FF7-476B-A2B9-DFFB305B4F70}">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FF587E5-6F52-4042-9DFF-52D617E035C7}">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The business could lose money, meaning that employees could lose their jobs.</a:t>
          </a:r>
          <a:endParaRPr lang="en-US" sz="2200" kern="1200" dirty="0"/>
        </a:p>
      </dsp:txBody>
      <dsp:txXfrm>
        <a:off x="919851" y="997081"/>
        <a:ext cx="9138548" cy="796407"/>
      </dsp:txXfrm>
    </dsp:sp>
    <dsp:sp modelId="{79BA7980-6549-4FDD-B415-3A6BCCD1907F}">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F5CFB29-94A8-43A2-A9CC-47556BBACF40}">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1974565-EA48-44E4-8818-145F5100869D}">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The business could end up going bankrupt.</a:t>
          </a:r>
          <a:endParaRPr lang="en-US" sz="2200" kern="1200"/>
        </a:p>
      </dsp:txBody>
      <dsp:txXfrm>
        <a:off x="919851" y="1992590"/>
        <a:ext cx="9138548" cy="796407"/>
      </dsp:txXfrm>
    </dsp:sp>
    <dsp:sp modelId="{9ECD5931-ADCF-4D52-9A3E-95A2B4C7F9EB}">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E81EB60-FF50-45DB-A667-E5DA01E1683D}">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1E73EAE-E46F-457A-96A4-B263D6CC8DEF}">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a:t>An example of a bad business decision could be continuing to manufacture a product that is no longer selling well.</a:t>
          </a:r>
          <a:endParaRPr lang="en-US" sz="2200" kern="1200"/>
        </a:p>
      </dsp:txBody>
      <dsp:txXfrm>
        <a:off x="919851" y="2988100"/>
        <a:ext cx="9138548" cy="79640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B6D233-67E3-4453-B05A-9EE98FF0890F}">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15D1A0-C850-41C4-B68E-2B0FBD15DF07}">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ACAAB73-49E8-4D55-B6A3-62B615759DA8}">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Arriving at a business decision is the result of a set of stages.</a:t>
          </a:r>
          <a:endParaRPr lang="en-US" sz="1900" kern="1200" dirty="0"/>
        </a:p>
      </dsp:txBody>
      <dsp:txXfrm>
        <a:off x="727681" y="2957"/>
        <a:ext cx="9330718" cy="630027"/>
      </dsp:txXfrm>
    </dsp:sp>
    <dsp:sp modelId="{3F33A095-D245-4C00-9641-301E57F9892D}">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F4B4475-FC45-4D40-832F-5846D5CA50E7}">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5A27C85-0249-4C74-B014-DC7076973CB8}">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This is called the </a:t>
          </a:r>
          <a:r>
            <a:rPr lang="en-GB" sz="1900" b="1" i="1" kern="1200" dirty="0"/>
            <a:t>Decision-Making Process</a:t>
          </a:r>
          <a:r>
            <a:rPr lang="en-GB" sz="1900" kern="1200" dirty="0"/>
            <a:t>. The stages are:</a:t>
          </a:r>
          <a:endParaRPr lang="en-US" sz="1900" kern="1200" dirty="0"/>
        </a:p>
      </dsp:txBody>
      <dsp:txXfrm>
        <a:off x="727681" y="790492"/>
        <a:ext cx="9330718" cy="630027"/>
      </dsp:txXfrm>
    </dsp:sp>
    <dsp:sp modelId="{B9B23B2B-8F26-4D28-83E0-6655F06DE2DC}">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3509A3-4F52-4FAC-A1DA-5CD758B0F489}">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54407D6-A5F3-4F5E-B17B-1F09A34BC11F}">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1 - Identifying the Scenario.</a:t>
          </a:r>
          <a:endParaRPr lang="en-US" sz="1900" kern="1200" dirty="0"/>
        </a:p>
      </dsp:txBody>
      <dsp:txXfrm>
        <a:off x="727681" y="1578026"/>
        <a:ext cx="9330718" cy="630027"/>
      </dsp:txXfrm>
    </dsp:sp>
    <dsp:sp modelId="{A6A594E1-086A-4A2D-A20E-0572171264B0}">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A04C2D-DA45-4DA4-BA18-AF6EE666891D}">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DBB432B-ED58-4D52-B699-D28492D6130A}">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2 - Identifying Information and Sources.</a:t>
          </a:r>
          <a:endParaRPr lang="en-US" sz="1900" kern="1200" dirty="0"/>
        </a:p>
      </dsp:txBody>
      <dsp:txXfrm>
        <a:off x="727681" y="2365560"/>
        <a:ext cx="9330718" cy="630027"/>
      </dsp:txXfrm>
    </dsp:sp>
    <dsp:sp modelId="{AF57D4E3-5818-4EDA-AFE8-0296BA55CB51}">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7B81B3B-7131-4679-8907-5A9171D9E85D}">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82F0BAC-C232-450E-9F00-2A50266DF9B6}">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3 - Recognising Factors that Affect the Quality of Information.</a:t>
          </a:r>
          <a:endParaRPr lang="en-US" sz="1900" kern="1200" dirty="0"/>
        </a:p>
      </dsp:txBody>
      <dsp:txXfrm>
        <a:off x="727681" y="3153094"/>
        <a:ext cx="9330718" cy="63002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B6D233-67E3-4453-B05A-9EE98FF0890F}">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15D1A0-C850-41C4-B68E-2B0FBD15DF07}">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ACAAB73-49E8-4D55-B6A3-62B615759DA8}">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4 - Analysing Information.</a:t>
          </a:r>
          <a:endParaRPr lang="en-US" sz="1900" kern="1200" dirty="0"/>
        </a:p>
      </dsp:txBody>
      <dsp:txXfrm>
        <a:off x="727681" y="2957"/>
        <a:ext cx="9330718" cy="630027"/>
      </dsp:txXfrm>
    </dsp:sp>
    <dsp:sp modelId="{3F33A095-D245-4C00-9641-301E57F9892D}">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F4B4475-FC45-4D40-832F-5846D5CA50E7}">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5A27C85-0249-4C74-B014-DC7076973CB8}">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5 - Identifying Alternatives and the Consequence of Implementing Them.</a:t>
          </a:r>
          <a:endParaRPr lang="en-US" sz="1900" kern="1200" dirty="0"/>
        </a:p>
      </dsp:txBody>
      <dsp:txXfrm>
        <a:off x="727681" y="790492"/>
        <a:ext cx="9330718" cy="630027"/>
      </dsp:txXfrm>
    </dsp:sp>
    <dsp:sp modelId="{B9B23B2B-8F26-4D28-83E0-6655F06DE2DC}">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3509A3-4F52-4FAC-A1DA-5CD758B0F489}">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54407D6-A5F3-4F5E-B17B-1F09A34BC11F}">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6 - Making and Justifying Decisions.</a:t>
          </a:r>
          <a:endParaRPr lang="en-US" sz="1900" kern="1200" dirty="0"/>
        </a:p>
      </dsp:txBody>
      <dsp:txXfrm>
        <a:off x="727681" y="1578026"/>
        <a:ext cx="9330718" cy="630027"/>
      </dsp:txXfrm>
    </dsp:sp>
    <dsp:sp modelId="{A6A594E1-086A-4A2D-A20E-0572171264B0}">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A04C2D-DA45-4DA4-BA18-AF6EE666891D}">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DBB432B-ED58-4D52-B699-D28492D6130A}">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7 - Communicating Decisions to Others.</a:t>
          </a:r>
          <a:endParaRPr lang="en-US" sz="1900" kern="1200" dirty="0"/>
        </a:p>
      </dsp:txBody>
      <dsp:txXfrm>
        <a:off x="727681" y="2365560"/>
        <a:ext cx="9330718" cy="630027"/>
      </dsp:txXfrm>
    </dsp:sp>
    <dsp:sp modelId="{AF57D4E3-5818-4EDA-AFE8-0296BA55CB51}">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7B81B3B-7131-4679-8907-5A9171D9E85D}">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82F0BAC-C232-450E-9F00-2A50266DF9B6}">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In this lesson we will look at steps 1 and 2</a:t>
          </a:r>
          <a:endParaRPr lang="en-US" sz="1900" kern="1200" dirty="0"/>
        </a:p>
      </dsp:txBody>
      <dsp:txXfrm>
        <a:off x="727681" y="3153094"/>
        <a:ext cx="9330718" cy="630027"/>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0.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0.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DF5B2A-9635-4BD5-810F-98151BD3FC27}" type="datetimeFigureOut">
              <a:rPr lang="en-GB" smtClean="0"/>
              <a:t>07/06/2022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066C14-77C6-4FB3-9C9F-3AAF06CA8F8F}" type="slidenum">
              <a:rPr lang="en-GB" smtClean="0"/>
              <a:t>‹#›</a:t>
            </a:fld>
            <a:endParaRPr lang="en-GB"/>
          </a:p>
        </p:txBody>
      </p:sp>
    </p:spTree>
    <p:extLst>
      <p:ext uri="{BB962C8B-B14F-4D97-AF65-F5344CB8AC3E}">
        <p14:creationId xmlns:p14="http://schemas.microsoft.com/office/powerpoint/2010/main" val="144916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B5D9F30-A099-48F8-8569-E0525365521A}" type="datetime1">
              <a:rPr lang="en-GB" smtClean="0"/>
              <a:t>07/06/2022</a:t>
            </a:fld>
            <a:endParaRPr lang="en-GB"/>
          </a:p>
        </p:txBody>
      </p:sp>
      <p:sp>
        <p:nvSpPr>
          <p:cNvPr id="5" name="Footer Placeholder 4"/>
          <p:cNvSpPr>
            <a:spLocks noGrp="1"/>
          </p:cNvSpPr>
          <p:nvPr>
            <p:ph type="ftr" sz="quarter" idx="11"/>
          </p:nvPr>
        </p:nvSpPr>
        <p:spPr/>
        <p:txBody>
          <a:bodyPr/>
          <a:lstStyle/>
          <a:p>
            <a:r>
              <a:rPr lang="en-GB"/>
              <a:t>All text copyright © TheComputingTutor Ltd 2022. All rights Reserved.</a:t>
            </a:r>
            <a:endParaRPr lang="en-GB" dirty="0"/>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9" descr="Icon&#10;&#10;Description automatically generated">
            <a:extLst>
              <a:ext uri="{FF2B5EF4-FFF2-40B4-BE49-F238E27FC236}">
                <a16:creationId xmlns:a16="http://schemas.microsoft.com/office/drawing/2014/main" id="{A7536F25-9D2F-4239-975C-ABD6DF41967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5157174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DA3951-FA19-4AB5-8D79-7B93BB9BA6F7}" type="datetime1">
              <a:rPr lang="en-GB" smtClean="0"/>
              <a:t>07/06/2022</a:t>
            </a:fld>
            <a:endParaRPr lang="en-GB"/>
          </a:p>
        </p:txBody>
      </p:sp>
      <p:sp>
        <p:nvSpPr>
          <p:cNvPr id="5" name="Footer Placeholder 4"/>
          <p:cNvSpPr>
            <a:spLocks noGrp="1"/>
          </p:cNvSpPr>
          <p:nvPr>
            <p:ph type="ftr" sz="quarter" idx="11"/>
          </p:nvPr>
        </p:nvSpPr>
        <p:spPr/>
        <p:txBody>
          <a:bodyPr/>
          <a:lstStyle/>
          <a:p>
            <a:r>
              <a:rPr lang="en-GB"/>
              <a:t>All text copyright © TheComputingTutor Ltd 2022.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spTree>
    <p:extLst>
      <p:ext uri="{BB962C8B-B14F-4D97-AF65-F5344CB8AC3E}">
        <p14:creationId xmlns:p14="http://schemas.microsoft.com/office/powerpoint/2010/main" val="1416817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4084E3C-239B-4BA9-A5C4-996AC8285353}" type="datetime1">
              <a:rPr lang="en-GB" smtClean="0"/>
              <a:t>07/06/2022</a:t>
            </a:fld>
            <a:endParaRPr lang="en-GB"/>
          </a:p>
        </p:txBody>
      </p:sp>
      <p:sp>
        <p:nvSpPr>
          <p:cNvPr id="5" name="Footer Placeholder 4"/>
          <p:cNvSpPr>
            <a:spLocks noGrp="1"/>
          </p:cNvSpPr>
          <p:nvPr>
            <p:ph type="ftr" sz="quarter" idx="11"/>
          </p:nvPr>
        </p:nvSpPr>
        <p:spPr/>
        <p:txBody>
          <a:bodyPr/>
          <a:lstStyle/>
          <a:p>
            <a:r>
              <a:rPr lang="en-GB"/>
              <a:t>All text copyright © TheComputingTutor Ltd 2022.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spTree>
    <p:extLst>
      <p:ext uri="{BB962C8B-B14F-4D97-AF65-F5344CB8AC3E}">
        <p14:creationId xmlns:p14="http://schemas.microsoft.com/office/powerpoint/2010/main" val="2044961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837069B-C3E4-4B34-9FD0-476788CD6C3C}" type="datetime1">
              <a:rPr lang="en-GB" smtClean="0"/>
              <a:t>07/06/2022</a:t>
            </a:fld>
            <a:endParaRPr lang="en-GB"/>
          </a:p>
        </p:txBody>
      </p:sp>
      <p:sp>
        <p:nvSpPr>
          <p:cNvPr id="5" name="Footer Placeholder 4"/>
          <p:cNvSpPr>
            <a:spLocks noGrp="1"/>
          </p:cNvSpPr>
          <p:nvPr>
            <p:ph type="ftr" sz="quarter" idx="11"/>
          </p:nvPr>
        </p:nvSpPr>
        <p:spPr/>
        <p:txBody>
          <a:bodyPr/>
          <a:lstStyle/>
          <a:p>
            <a:r>
              <a:rPr lang="en-GB"/>
              <a:t>All text copyright © TheComputingTutor Ltd 2022.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pic>
        <p:nvPicPr>
          <p:cNvPr id="7" name="Picture 6" descr="Icon&#10;&#10;Description automatically generated">
            <a:extLst>
              <a:ext uri="{FF2B5EF4-FFF2-40B4-BE49-F238E27FC236}">
                <a16:creationId xmlns:a16="http://schemas.microsoft.com/office/drawing/2014/main" id="{4EEC350D-C9BE-4489-8D95-1C046E2E2C4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39803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2BB2D11-C11F-4870-9103-4FF20226DB0E}" type="datetime1">
              <a:rPr lang="en-GB" smtClean="0"/>
              <a:t>07/06/2022</a:t>
            </a:fld>
            <a:endParaRPr lang="en-GB"/>
          </a:p>
        </p:txBody>
      </p:sp>
      <p:sp>
        <p:nvSpPr>
          <p:cNvPr id="5" name="Footer Placeholder 4"/>
          <p:cNvSpPr>
            <a:spLocks noGrp="1"/>
          </p:cNvSpPr>
          <p:nvPr>
            <p:ph type="ftr" sz="quarter" idx="11"/>
          </p:nvPr>
        </p:nvSpPr>
        <p:spPr/>
        <p:txBody>
          <a:bodyPr/>
          <a:lstStyle/>
          <a:p>
            <a:r>
              <a:rPr lang="en-GB"/>
              <a:t>All text copyright © TheComputingTutor Ltd 2022. All rights Reserved.</a:t>
            </a:r>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9" descr="Icon&#10;&#10;Description automatically generated">
            <a:extLst>
              <a:ext uri="{FF2B5EF4-FFF2-40B4-BE49-F238E27FC236}">
                <a16:creationId xmlns:a16="http://schemas.microsoft.com/office/drawing/2014/main" id="{21EE47FA-AFAC-4537-8E97-109B56510A7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3969611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D38A722-6697-47DC-ABA2-F1B9D69BA784}" type="datetime1">
              <a:rPr lang="en-GB" smtClean="0"/>
              <a:t>07/06/2022</a:t>
            </a:fld>
            <a:endParaRPr lang="en-GB"/>
          </a:p>
        </p:txBody>
      </p:sp>
      <p:sp>
        <p:nvSpPr>
          <p:cNvPr id="6" name="Footer Placeholder 5"/>
          <p:cNvSpPr>
            <a:spLocks noGrp="1"/>
          </p:cNvSpPr>
          <p:nvPr>
            <p:ph type="ftr" sz="quarter" idx="11"/>
          </p:nvPr>
        </p:nvSpPr>
        <p:spPr/>
        <p:txBody>
          <a:bodyPr/>
          <a:lstStyle/>
          <a:p>
            <a:r>
              <a:rPr lang="en-GB"/>
              <a:t>All text copyright © TheComputingTutor Ltd 2022. All rights Reserved.</a:t>
            </a:r>
          </a:p>
        </p:txBody>
      </p:sp>
      <p:sp>
        <p:nvSpPr>
          <p:cNvPr id="7" name="Slide Number Placeholder 6"/>
          <p:cNvSpPr>
            <a:spLocks noGrp="1"/>
          </p:cNvSpPr>
          <p:nvPr>
            <p:ph type="sldNum" sz="quarter" idx="12"/>
          </p:nvPr>
        </p:nvSpPr>
        <p:spPr/>
        <p:txBody>
          <a:bodyPr/>
          <a:lstStyle/>
          <a:p>
            <a:fld id="{363DBABB-4D58-4433-9412-51F2C2ECFB37}" type="slidenum">
              <a:rPr lang="en-GB" smtClean="0"/>
              <a:t>‹#›</a:t>
            </a:fld>
            <a:endParaRPr lang="en-GB"/>
          </a:p>
        </p:txBody>
      </p:sp>
      <p:pic>
        <p:nvPicPr>
          <p:cNvPr id="9" name="Picture 8" descr="Icon&#10;&#10;Description automatically generated">
            <a:extLst>
              <a:ext uri="{FF2B5EF4-FFF2-40B4-BE49-F238E27FC236}">
                <a16:creationId xmlns:a16="http://schemas.microsoft.com/office/drawing/2014/main" id="{D36DD744-0E88-4E0D-BC82-DFA6D5033F2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8313566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B726A66-A38B-4D76-8664-B4BFD3DBA047}" type="datetime1">
              <a:rPr lang="en-GB" smtClean="0"/>
              <a:t>07/06/2022</a:t>
            </a:fld>
            <a:endParaRPr lang="en-GB"/>
          </a:p>
        </p:txBody>
      </p:sp>
      <p:sp>
        <p:nvSpPr>
          <p:cNvPr id="8" name="Footer Placeholder 7"/>
          <p:cNvSpPr>
            <a:spLocks noGrp="1"/>
          </p:cNvSpPr>
          <p:nvPr>
            <p:ph type="ftr" sz="quarter" idx="11"/>
          </p:nvPr>
        </p:nvSpPr>
        <p:spPr/>
        <p:txBody>
          <a:bodyPr/>
          <a:lstStyle/>
          <a:p>
            <a:r>
              <a:rPr lang="en-GB"/>
              <a:t>All text copyright © TheComputingTutor Ltd 2022. All rights Reserved.</a:t>
            </a:r>
          </a:p>
        </p:txBody>
      </p:sp>
      <p:sp>
        <p:nvSpPr>
          <p:cNvPr id="9" name="Slide Number Placeholder 8"/>
          <p:cNvSpPr>
            <a:spLocks noGrp="1"/>
          </p:cNvSpPr>
          <p:nvPr>
            <p:ph type="sldNum" sz="quarter" idx="12"/>
          </p:nvPr>
        </p:nvSpPr>
        <p:spPr/>
        <p:txBody>
          <a:bodyPr/>
          <a:lstStyle/>
          <a:p>
            <a:fld id="{363DBABB-4D58-4433-9412-51F2C2ECFB37}" type="slidenum">
              <a:rPr lang="en-GB" smtClean="0"/>
              <a:t>‹#›</a:t>
            </a:fld>
            <a:endParaRPr lang="en-GB"/>
          </a:p>
        </p:txBody>
      </p:sp>
      <p:pic>
        <p:nvPicPr>
          <p:cNvPr id="11" name="Picture 10" descr="Icon&#10;&#10;Description automatically generated">
            <a:extLst>
              <a:ext uri="{FF2B5EF4-FFF2-40B4-BE49-F238E27FC236}">
                <a16:creationId xmlns:a16="http://schemas.microsoft.com/office/drawing/2014/main" id="{E03C9A09-6A4D-40FB-9B7E-B55C5D1E58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174464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C963E7F-6AD5-44C0-AE73-3C78DED473AB}" type="datetime1">
              <a:rPr lang="en-GB" smtClean="0"/>
              <a:t>07/06/2022</a:t>
            </a:fld>
            <a:endParaRPr lang="en-GB"/>
          </a:p>
        </p:txBody>
      </p:sp>
      <p:sp>
        <p:nvSpPr>
          <p:cNvPr id="4" name="Footer Placeholder 3"/>
          <p:cNvSpPr>
            <a:spLocks noGrp="1"/>
          </p:cNvSpPr>
          <p:nvPr>
            <p:ph type="ftr" sz="quarter" idx="11"/>
          </p:nvPr>
        </p:nvSpPr>
        <p:spPr/>
        <p:txBody>
          <a:bodyPr/>
          <a:lstStyle/>
          <a:p>
            <a:r>
              <a:rPr lang="en-GB"/>
              <a:t>All text copyright © TheComputingTutor Ltd 2022. All rights Reserved.</a:t>
            </a:r>
          </a:p>
        </p:txBody>
      </p:sp>
      <p:sp>
        <p:nvSpPr>
          <p:cNvPr id="5" name="Slide Number Placeholder 4"/>
          <p:cNvSpPr>
            <a:spLocks noGrp="1"/>
          </p:cNvSpPr>
          <p:nvPr>
            <p:ph type="sldNum" sz="quarter" idx="12"/>
          </p:nvPr>
        </p:nvSpPr>
        <p:spPr/>
        <p:txBody>
          <a:bodyPr/>
          <a:lstStyle/>
          <a:p>
            <a:fld id="{363DBABB-4D58-4433-9412-51F2C2ECFB37}" type="slidenum">
              <a:rPr lang="en-GB" smtClean="0"/>
              <a:t>‹#›</a:t>
            </a:fld>
            <a:endParaRPr lang="en-GB"/>
          </a:p>
        </p:txBody>
      </p:sp>
      <p:pic>
        <p:nvPicPr>
          <p:cNvPr id="6" name="Picture 5" descr="Icon&#10;&#10;Description automatically generated">
            <a:extLst>
              <a:ext uri="{FF2B5EF4-FFF2-40B4-BE49-F238E27FC236}">
                <a16:creationId xmlns:a16="http://schemas.microsoft.com/office/drawing/2014/main" id="{24B1B88F-505E-4705-9BD9-4120787013C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269042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34218A1-6020-4911-93B7-24EEACBBE028}" type="datetime1">
              <a:rPr lang="en-GB" smtClean="0"/>
              <a:t>07/06/2022</a:t>
            </a:fld>
            <a:endParaRPr lang="en-GB"/>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GB"/>
              <a:t>All text copyright © TheComputingTutor Ltd 2022. All rights Reserved.</a:t>
            </a:r>
          </a:p>
        </p:txBody>
      </p:sp>
      <p:sp>
        <p:nvSpPr>
          <p:cNvPr id="9" name="Slide Number Placeholder 8"/>
          <p:cNvSpPr>
            <a:spLocks noGrp="1"/>
          </p:cNvSpPr>
          <p:nvPr>
            <p:ph type="sldNum" sz="quarter" idx="12"/>
          </p:nvPr>
        </p:nvSpPr>
        <p:spPr/>
        <p:txBody>
          <a:bodyPr/>
          <a:lstStyle/>
          <a:p>
            <a:fld id="{363DBABB-4D58-4433-9412-51F2C2ECFB37}" type="slidenum">
              <a:rPr lang="en-GB" smtClean="0"/>
              <a:t>‹#›</a:t>
            </a:fld>
            <a:endParaRPr lang="en-GB"/>
          </a:p>
        </p:txBody>
      </p:sp>
      <p:pic>
        <p:nvPicPr>
          <p:cNvPr id="10" name="Picture 9" descr="Icon&#10;&#10;Description automatically generated">
            <a:extLst>
              <a:ext uri="{FF2B5EF4-FFF2-40B4-BE49-F238E27FC236}">
                <a16:creationId xmlns:a16="http://schemas.microsoft.com/office/drawing/2014/main" id="{E1EC1E77-57AA-4B07-A18B-BEA5B04272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006807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71B7E6B-23C8-4270-ADF0-80F97D902CE5}" type="datetime1">
              <a:rPr lang="en-GB" smtClean="0"/>
              <a:t>07/06/2022</a:t>
            </a:fld>
            <a:endParaRPr lang="en-GB"/>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GB"/>
              <a:t>All text copyright © TheComputingTutor Ltd 2022. All rights Reserved.</a:t>
            </a: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63DBABB-4D58-4433-9412-51F2C2ECFB37}" type="slidenum">
              <a:rPr lang="en-GB" smtClean="0"/>
              <a:t>‹#›</a:t>
            </a:fld>
            <a:endParaRPr lang="en-GB"/>
          </a:p>
        </p:txBody>
      </p:sp>
    </p:spTree>
    <p:extLst>
      <p:ext uri="{BB962C8B-B14F-4D97-AF65-F5344CB8AC3E}">
        <p14:creationId xmlns:p14="http://schemas.microsoft.com/office/powerpoint/2010/main" val="1663167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1F298B3-0250-47A7-82EE-ADAD6E000B0C}" type="datetime1">
              <a:rPr lang="en-GB" smtClean="0"/>
              <a:t>07/06/2022</a:t>
            </a:fld>
            <a:endParaRPr lang="en-GB"/>
          </a:p>
        </p:txBody>
      </p:sp>
      <p:sp>
        <p:nvSpPr>
          <p:cNvPr id="6" name="Footer Placeholder 5"/>
          <p:cNvSpPr>
            <a:spLocks noGrp="1"/>
          </p:cNvSpPr>
          <p:nvPr>
            <p:ph type="ftr" sz="quarter" idx="11"/>
          </p:nvPr>
        </p:nvSpPr>
        <p:spPr/>
        <p:txBody>
          <a:bodyPr/>
          <a:lstStyle/>
          <a:p>
            <a:r>
              <a:rPr lang="en-GB"/>
              <a:t>All text copyright © TheComputingTutor Ltd 2022. All rights Reserved.</a:t>
            </a:r>
          </a:p>
        </p:txBody>
      </p:sp>
      <p:sp>
        <p:nvSpPr>
          <p:cNvPr id="7" name="Slide Number Placeholder 6"/>
          <p:cNvSpPr>
            <a:spLocks noGrp="1"/>
          </p:cNvSpPr>
          <p:nvPr>
            <p:ph type="sldNum" sz="quarter" idx="12"/>
          </p:nvPr>
        </p:nvSpPr>
        <p:spPr/>
        <p:txBody>
          <a:bodyPr/>
          <a:lstStyle/>
          <a:p>
            <a:fld id="{363DBABB-4D58-4433-9412-51F2C2ECFB37}" type="slidenum">
              <a:rPr lang="en-GB" smtClean="0"/>
              <a:t>‹#›</a:t>
            </a:fld>
            <a:endParaRPr lang="en-GB"/>
          </a:p>
        </p:txBody>
      </p:sp>
    </p:spTree>
    <p:extLst>
      <p:ext uri="{BB962C8B-B14F-4D97-AF65-F5344CB8AC3E}">
        <p14:creationId xmlns:p14="http://schemas.microsoft.com/office/powerpoint/2010/main" val="18267900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F6B30ABF-E7AB-414C-8CFC-A0F04675F278}" type="datetime1">
              <a:rPr lang="en-GB" smtClean="0"/>
              <a:t>07/06/2022</a:t>
            </a:fld>
            <a:endParaRPr lang="en-GB"/>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GB"/>
              <a:t>All text copyright © TheComputingTutor Ltd 2022. All rights Reserved.</a:t>
            </a:r>
            <a:endParaRPr lang="en-GB"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63DBABB-4D58-4433-9412-51F2C2ECFB37}" type="slidenum">
              <a:rPr lang="en-GB" smtClean="0"/>
              <a:t>‹#›</a:t>
            </a:fld>
            <a:endParaRPr lang="en-GB"/>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83497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38.xml.rels><?xml version="1.0" encoding="UTF-8" standalone="yes"?>
<Relationships xmlns="http://schemas.openxmlformats.org/package/2006/relationships"><Relationship Id="rId3" Type="http://schemas.openxmlformats.org/officeDocument/2006/relationships/hyperlink" Target="https://researchguides.library.brocku.ca/external-analysis/evaluating-sources" TargetMode="External"/><Relationship Id="rId2" Type="http://schemas.openxmlformats.org/officeDocument/2006/relationships/hyperlink" Target="https://ufh.za.libguides.com/c.php?g=91523&amp;p=590868" TargetMode="External"/><Relationship Id="rId1" Type="http://schemas.openxmlformats.org/officeDocument/2006/relationships/slideLayout" Target="../slideLayouts/slideLayout2.xml"/><Relationship Id="rId6" Type="http://schemas.openxmlformats.org/officeDocument/2006/relationships/hyperlink" Target="https://www.youtube.com/watch?v=6sylTfkjydE" TargetMode="External"/><Relationship Id="rId5" Type="http://schemas.openxmlformats.org/officeDocument/2006/relationships/hyperlink" Target="https://www.youtube.com/watch?v=bZ122WakNDY" TargetMode="External"/><Relationship Id="rId4" Type="http://schemas.openxmlformats.org/officeDocument/2006/relationships/hyperlink" Target="https://wit-ie.libguides.com/c.php?g=648995&amp;p=4551538"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226.PNG"/><Relationship Id="rId2" Type="http://schemas.openxmlformats.org/officeDocument/2006/relationships/image" Target="../media/image22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758952"/>
            <a:ext cx="10058400" cy="3892168"/>
          </a:xfrm>
        </p:spPr>
        <p:txBody>
          <a:bodyPr>
            <a:normAutofit/>
          </a:bodyPr>
          <a:lstStyle/>
          <a:p>
            <a:r>
              <a:rPr lang="en-GB" dirty="0"/>
              <a:t>Unit 05 – </a:t>
            </a:r>
            <a:br>
              <a:rPr lang="en-GB" dirty="0"/>
            </a:br>
            <a:r>
              <a:rPr lang="en-GB" dirty="0"/>
              <a:t>Data Modelling</a:t>
            </a:r>
          </a:p>
        </p:txBody>
      </p:sp>
      <p:sp>
        <p:nvSpPr>
          <p:cNvPr id="11" name="Rectangle 10">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p:cNvSpPr>
            <a:spLocks noGrp="1"/>
          </p:cNvSpPr>
          <p:nvPr>
            <p:ph type="subTitle" idx="1"/>
          </p:nvPr>
        </p:nvSpPr>
        <p:spPr>
          <a:xfrm>
            <a:off x="1100051" y="5225240"/>
            <a:ext cx="10058400" cy="1143000"/>
          </a:xfrm>
        </p:spPr>
        <p:txBody>
          <a:bodyPr>
            <a:normAutofit/>
          </a:bodyPr>
          <a:lstStyle/>
          <a:p>
            <a:r>
              <a:rPr lang="en-GB">
                <a:solidFill>
                  <a:srgbClr val="FFFFFF"/>
                </a:solidFill>
              </a:rPr>
              <a:t>©TheComputingTutor</a:t>
            </a:r>
          </a:p>
        </p:txBody>
      </p:sp>
      <p:sp>
        <p:nvSpPr>
          <p:cNvPr id="13" name="Rectangle 12">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Footer Placeholder 3">
            <a:extLst>
              <a:ext uri="{FF2B5EF4-FFF2-40B4-BE49-F238E27FC236}">
                <a16:creationId xmlns:a16="http://schemas.microsoft.com/office/drawing/2014/main" id="{89C1A96C-7068-494D-B809-122F577D1CBC}"/>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pic>
        <p:nvPicPr>
          <p:cNvPr id="8" name="Picture 7" descr="Icon&#10;&#10;Description automatically generated">
            <a:extLst>
              <a:ext uri="{FF2B5EF4-FFF2-40B4-BE49-F238E27FC236}">
                <a16:creationId xmlns:a16="http://schemas.microsoft.com/office/drawing/2014/main" id="{3F942A9C-0430-4C33-B3B0-DD108AD8B9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2468117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FC781-5D18-4B1C-AC94-EFD027B50181}"/>
              </a:ext>
            </a:extLst>
          </p:cNvPr>
          <p:cNvSpPr>
            <a:spLocks noGrp="1"/>
          </p:cNvSpPr>
          <p:nvPr>
            <p:ph type="title"/>
          </p:nvPr>
        </p:nvSpPr>
        <p:spPr>
          <a:xfrm>
            <a:off x="1097280" y="286603"/>
            <a:ext cx="10058400" cy="1450757"/>
          </a:xfrm>
        </p:spPr>
        <p:txBody>
          <a:bodyPr>
            <a:normAutofit/>
          </a:bodyPr>
          <a:lstStyle/>
          <a:p>
            <a:r>
              <a:rPr lang="en-GB" dirty="0"/>
              <a:t>Making Business Decisions</a:t>
            </a:r>
          </a:p>
        </p:txBody>
      </p:sp>
      <p:sp>
        <p:nvSpPr>
          <p:cNvPr id="4" name="Footer Placeholder 3">
            <a:extLst>
              <a:ext uri="{FF2B5EF4-FFF2-40B4-BE49-F238E27FC236}">
                <a16:creationId xmlns:a16="http://schemas.microsoft.com/office/drawing/2014/main" id="{E0D7C346-A586-4CE9-AB5A-E97BD498A2EE}"/>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8A4EF4A3-94D5-4C03-96B6-7FD910D34804}"/>
              </a:ext>
            </a:extLst>
          </p:cNvPr>
          <p:cNvGraphicFramePr>
            <a:graphicFrameLocks noGrp="1"/>
          </p:cNvGraphicFramePr>
          <p:nvPr>
            <p:ph idx="1"/>
            <p:extLst>
              <p:ext uri="{D42A27DB-BD31-4B8C-83A1-F6EECF244321}">
                <p14:modId xmlns:p14="http://schemas.microsoft.com/office/powerpoint/2010/main" val="230229788"/>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727391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758952"/>
            <a:ext cx="10058400" cy="3892168"/>
          </a:xfrm>
        </p:spPr>
        <p:txBody>
          <a:bodyPr>
            <a:normAutofit/>
          </a:bodyPr>
          <a:lstStyle/>
          <a:p>
            <a:r>
              <a:rPr lang="en-GB" dirty="0"/>
              <a:t>The Stages of the Decision Making Process</a:t>
            </a:r>
          </a:p>
        </p:txBody>
      </p:sp>
      <p:sp>
        <p:nvSpPr>
          <p:cNvPr id="3" name="Subtitle 2"/>
          <p:cNvSpPr>
            <a:spLocks noGrp="1"/>
          </p:cNvSpPr>
          <p:nvPr>
            <p:ph type="subTitle" idx="1"/>
          </p:nvPr>
        </p:nvSpPr>
        <p:spPr>
          <a:xfrm>
            <a:off x="1100051" y="5225240"/>
            <a:ext cx="10058400" cy="1143000"/>
          </a:xfrm>
        </p:spPr>
        <p:txBody>
          <a:bodyPr>
            <a:normAutofit/>
          </a:bodyPr>
          <a:lstStyle/>
          <a:p>
            <a:r>
              <a:rPr lang="en-GB" dirty="0">
                <a:solidFill>
                  <a:srgbClr val="FFFFFF"/>
                </a:solidFill>
              </a:rPr>
              <a:t>©TheComputingTutor</a:t>
            </a:r>
          </a:p>
        </p:txBody>
      </p:sp>
      <p:sp>
        <p:nvSpPr>
          <p:cNvPr id="4" name="Footer Placeholder 3">
            <a:extLst>
              <a:ext uri="{FF2B5EF4-FFF2-40B4-BE49-F238E27FC236}">
                <a16:creationId xmlns:a16="http://schemas.microsoft.com/office/drawing/2014/main" id="{5B70B4EC-014E-495A-A80C-D1C952B75D3B}"/>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endParaRPr lang="en-GB" dirty="0"/>
          </a:p>
        </p:txBody>
      </p:sp>
      <p:pic>
        <p:nvPicPr>
          <p:cNvPr id="8" name="Picture 7" descr="Icon&#10;&#10;Description automatically generated">
            <a:extLst>
              <a:ext uri="{FF2B5EF4-FFF2-40B4-BE49-F238E27FC236}">
                <a16:creationId xmlns:a16="http://schemas.microsoft.com/office/drawing/2014/main" id="{8BCFE556-BB5B-4DBD-A11C-BC70D04CC9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24697958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BECEF-8C1C-41C2-AB69-D69134FFFE81}"/>
              </a:ext>
            </a:extLst>
          </p:cNvPr>
          <p:cNvSpPr>
            <a:spLocks noGrp="1"/>
          </p:cNvSpPr>
          <p:nvPr>
            <p:ph type="title"/>
          </p:nvPr>
        </p:nvSpPr>
        <p:spPr>
          <a:xfrm>
            <a:off x="1097280" y="286603"/>
            <a:ext cx="10058400" cy="1450757"/>
          </a:xfrm>
        </p:spPr>
        <p:txBody>
          <a:bodyPr>
            <a:normAutofit/>
          </a:bodyPr>
          <a:lstStyle/>
          <a:p>
            <a:r>
              <a:rPr lang="en-GB"/>
              <a:t>Why Do Businesses Make Decisions?</a:t>
            </a:r>
            <a:endParaRPr lang="en-GB" dirty="0"/>
          </a:p>
        </p:txBody>
      </p:sp>
      <p:sp>
        <p:nvSpPr>
          <p:cNvPr id="4" name="Footer Placeholder 3">
            <a:extLst>
              <a:ext uri="{FF2B5EF4-FFF2-40B4-BE49-F238E27FC236}">
                <a16:creationId xmlns:a16="http://schemas.microsoft.com/office/drawing/2014/main" id="{7A49BC20-07A3-4A2D-B528-5A9122A0ADAE}"/>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7" name="Content Placeholder 2">
            <a:extLst>
              <a:ext uri="{FF2B5EF4-FFF2-40B4-BE49-F238E27FC236}">
                <a16:creationId xmlns:a16="http://schemas.microsoft.com/office/drawing/2014/main" id="{9FC24C77-9406-4BCD-E857-0002D5167EDD}"/>
              </a:ext>
            </a:extLst>
          </p:cNvPr>
          <p:cNvGraphicFramePr>
            <a:graphicFrameLocks noGrp="1"/>
          </p:cNvGraphicFramePr>
          <p:nvPr>
            <p:ph idx="1"/>
            <p:extLst>
              <p:ext uri="{D42A27DB-BD31-4B8C-83A1-F6EECF244321}">
                <p14:modId xmlns:p14="http://schemas.microsoft.com/office/powerpoint/2010/main" val="295345663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372875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BECEF-8C1C-41C2-AB69-D69134FFFE81}"/>
              </a:ext>
            </a:extLst>
          </p:cNvPr>
          <p:cNvSpPr>
            <a:spLocks noGrp="1"/>
          </p:cNvSpPr>
          <p:nvPr>
            <p:ph type="title"/>
          </p:nvPr>
        </p:nvSpPr>
        <p:spPr>
          <a:xfrm>
            <a:off x="1097280" y="286603"/>
            <a:ext cx="10058400" cy="1450757"/>
          </a:xfrm>
        </p:spPr>
        <p:txBody>
          <a:bodyPr>
            <a:normAutofit/>
          </a:bodyPr>
          <a:lstStyle/>
          <a:p>
            <a:r>
              <a:rPr lang="en-GB"/>
              <a:t>Why Do Businesses Make Decisions?</a:t>
            </a:r>
          </a:p>
        </p:txBody>
      </p:sp>
      <p:sp>
        <p:nvSpPr>
          <p:cNvPr id="4" name="Footer Placeholder 3">
            <a:extLst>
              <a:ext uri="{FF2B5EF4-FFF2-40B4-BE49-F238E27FC236}">
                <a16:creationId xmlns:a16="http://schemas.microsoft.com/office/drawing/2014/main" id="{7A49BC20-07A3-4A2D-B528-5A9122A0ADAE}"/>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D341ECFE-42A4-2955-D418-925EF1312D5F}"/>
              </a:ext>
            </a:extLst>
          </p:cNvPr>
          <p:cNvGraphicFramePr>
            <a:graphicFrameLocks noGrp="1"/>
          </p:cNvGraphicFramePr>
          <p:nvPr>
            <p:ph idx="1"/>
            <p:extLst>
              <p:ext uri="{D42A27DB-BD31-4B8C-83A1-F6EECF244321}">
                <p14:modId xmlns:p14="http://schemas.microsoft.com/office/powerpoint/2010/main" val="1967788117"/>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412606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FC781-5D18-4B1C-AC94-EFD027B50181}"/>
              </a:ext>
            </a:extLst>
          </p:cNvPr>
          <p:cNvSpPr>
            <a:spLocks noGrp="1"/>
          </p:cNvSpPr>
          <p:nvPr>
            <p:ph type="title"/>
          </p:nvPr>
        </p:nvSpPr>
        <p:spPr>
          <a:xfrm>
            <a:off x="1097280" y="286603"/>
            <a:ext cx="10058400" cy="1450757"/>
          </a:xfrm>
        </p:spPr>
        <p:txBody>
          <a:bodyPr>
            <a:normAutofit/>
          </a:bodyPr>
          <a:lstStyle/>
          <a:p>
            <a:r>
              <a:rPr lang="en-GB" dirty="0"/>
              <a:t>The Decision Making Process - 1</a:t>
            </a:r>
          </a:p>
        </p:txBody>
      </p:sp>
      <p:sp>
        <p:nvSpPr>
          <p:cNvPr id="4" name="Footer Placeholder 3">
            <a:extLst>
              <a:ext uri="{FF2B5EF4-FFF2-40B4-BE49-F238E27FC236}">
                <a16:creationId xmlns:a16="http://schemas.microsoft.com/office/drawing/2014/main" id="{E0D7C346-A586-4CE9-AB5A-E97BD498A2EE}"/>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8A4EF4A3-94D5-4C03-96B6-7FD910D34804}"/>
              </a:ext>
            </a:extLst>
          </p:cNvPr>
          <p:cNvGraphicFramePr>
            <a:graphicFrameLocks noGrp="1"/>
          </p:cNvGraphicFramePr>
          <p:nvPr>
            <p:ph idx="1"/>
            <p:extLst>
              <p:ext uri="{D42A27DB-BD31-4B8C-83A1-F6EECF244321}">
                <p14:modId xmlns:p14="http://schemas.microsoft.com/office/powerpoint/2010/main" val="1131249536"/>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964410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FC781-5D18-4B1C-AC94-EFD027B50181}"/>
              </a:ext>
            </a:extLst>
          </p:cNvPr>
          <p:cNvSpPr>
            <a:spLocks noGrp="1"/>
          </p:cNvSpPr>
          <p:nvPr>
            <p:ph type="title"/>
          </p:nvPr>
        </p:nvSpPr>
        <p:spPr>
          <a:xfrm>
            <a:off x="1097280" y="286603"/>
            <a:ext cx="10058400" cy="1450757"/>
          </a:xfrm>
        </p:spPr>
        <p:txBody>
          <a:bodyPr>
            <a:normAutofit/>
          </a:bodyPr>
          <a:lstStyle/>
          <a:p>
            <a:r>
              <a:rPr lang="en-GB" dirty="0"/>
              <a:t>The Decision Making Process - 2</a:t>
            </a:r>
          </a:p>
        </p:txBody>
      </p:sp>
      <p:sp>
        <p:nvSpPr>
          <p:cNvPr id="4" name="Footer Placeholder 3">
            <a:extLst>
              <a:ext uri="{FF2B5EF4-FFF2-40B4-BE49-F238E27FC236}">
                <a16:creationId xmlns:a16="http://schemas.microsoft.com/office/drawing/2014/main" id="{E0D7C346-A586-4CE9-AB5A-E97BD498A2EE}"/>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8A4EF4A3-94D5-4C03-96B6-7FD910D34804}"/>
              </a:ext>
            </a:extLst>
          </p:cNvPr>
          <p:cNvGraphicFramePr>
            <a:graphicFrameLocks noGrp="1"/>
          </p:cNvGraphicFramePr>
          <p:nvPr>
            <p:ph idx="1"/>
            <p:extLst>
              <p:ext uri="{D42A27DB-BD31-4B8C-83A1-F6EECF244321}">
                <p14:modId xmlns:p14="http://schemas.microsoft.com/office/powerpoint/2010/main" val="269119459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536809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758952"/>
            <a:ext cx="10058400" cy="3892168"/>
          </a:xfrm>
        </p:spPr>
        <p:txBody>
          <a:bodyPr>
            <a:normAutofit/>
          </a:bodyPr>
          <a:lstStyle/>
          <a:p>
            <a:r>
              <a:rPr lang="en-GB" dirty="0"/>
              <a:t>Stage 1 – </a:t>
            </a:r>
            <a:br>
              <a:rPr lang="en-GB" dirty="0"/>
            </a:br>
            <a:r>
              <a:rPr lang="en-GB" dirty="0"/>
              <a:t>Identifying The Scenario</a:t>
            </a:r>
          </a:p>
        </p:txBody>
      </p:sp>
      <p:sp>
        <p:nvSpPr>
          <p:cNvPr id="3" name="Subtitle 2"/>
          <p:cNvSpPr>
            <a:spLocks noGrp="1"/>
          </p:cNvSpPr>
          <p:nvPr>
            <p:ph type="subTitle" idx="1"/>
          </p:nvPr>
        </p:nvSpPr>
        <p:spPr>
          <a:xfrm>
            <a:off x="1100051" y="5225240"/>
            <a:ext cx="10058400" cy="1143000"/>
          </a:xfrm>
        </p:spPr>
        <p:txBody>
          <a:bodyPr>
            <a:normAutofit/>
          </a:bodyPr>
          <a:lstStyle/>
          <a:p>
            <a:r>
              <a:rPr lang="en-GB" dirty="0">
                <a:solidFill>
                  <a:srgbClr val="FFFFFF"/>
                </a:solidFill>
              </a:rPr>
              <a:t>©TheComputingTutor</a:t>
            </a:r>
          </a:p>
        </p:txBody>
      </p:sp>
      <p:sp>
        <p:nvSpPr>
          <p:cNvPr id="4" name="Footer Placeholder 3">
            <a:extLst>
              <a:ext uri="{FF2B5EF4-FFF2-40B4-BE49-F238E27FC236}">
                <a16:creationId xmlns:a16="http://schemas.microsoft.com/office/drawing/2014/main" id="{5B70B4EC-014E-495A-A80C-D1C952B75D3B}"/>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endParaRPr lang="en-GB" dirty="0"/>
          </a:p>
        </p:txBody>
      </p:sp>
      <p:pic>
        <p:nvPicPr>
          <p:cNvPr id="8" name="Picture 7" descr="Icon&#10;&#10;Description automatically generated">
            <a:extLst>
              <a:ext uri="{FF2B5EF4-FFF2-40B4-BE49-F238E27FC236}">
                <a16:creationId xmlns:a16="http://schemas.microsoft.com/office/drawing/2014/main" id="{8BCFE556-BB5B-4DBD-A11C-BC70D04CC9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26354111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BECEF-8C1C-41C2-AB69-D69134FFFE81}"/>
              </a:ext>
            </a:extLst>
          </p:cNvPr>
          <p:cNvSpPr>
            <a:spLocks noGrp="1"/>
          </p:cNvSpPr>
          <p:nvPr>
            <p:ph type="title"/>
          </p:nvPr>
        </p:nvSpPr>
        <p:spPr>
          <a:xfrm>
            <a:off x="1097280" y="286603"/>
            <a:ext cx="10058400" cy="1450757"/>
          </a:xfrm>
        </p:spPr>
        <p:txBody>
          <a:bodyPr>
            <a:normAutofit/>
          </a:bodyPr>
          <a:lstStyle/>
          <a:p>
            <a:r>
              <a:rPr lang="en-GB"/>
              <a:t>What is a Scenario?</a:t>
            </a:r>
          </a:p>
        </p:txBody>
      </p:sp>
      <p:sp>
        <p:nvSpPr>
          <p:cNvPr id="4" name="Footer Placeholder 3">
            <a:extLst>
              <a:ext uri="{FF2B5EF4-FFF2-40B4-BE49-F238E27FC236}">
                <a16:creationId xmlns:a16="http://schemas.microsoft.com/office/drawing/2014/main" id="{7A49BC20-07A3-4A2D-B528-5A9122A0ADAE}"/>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5AB117E0-AD82-4373-42D3-7C669C666AEC}"/>
              </a:ext>
            </a:extLst>
          </p:cNvPr>
          <p:cNvGraphicFramePr>
            <a:graphicFrameLocks noGrp="1"/>
          </p:cNvGraphicFramePr>
          <p:nvPr>
            <p:ph idx="1"/>
            <p:extLst>
              <p:ext uri="{D42A27DB-BD31-4B8C-83A1-F6EECF244321}">
                <p14:modId xmlns:p14="http://schemas.microsoft.com/office/powerpoint/2010/main" val="3667418239"/>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561902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4C903-44B1-464D-A5B6-0FDBFA89C197}"/>
              </a:ext>
            </a:extLst>
          </p:cNvPr>
          <p:cNvSpPr>
            <a:spLocks noGrp="1"/>
          </p:cNvSpPr>
          <p:nvPr>
            <p:ph type="title"/>
          </p:nvPr>
        </p:nvSpPr>
        <p:spPr>
          <a:xfrm>
            <a:off x="1097280" y="286603"/>
            <a:ext cx="10058400" cy="1450757"/>
          </a:xfrm>
        </p:spPr>
        <p:txBody>
          <a:bodyPr>
            <a:normAutofit/>
          </a:bodyPr>
          <a:lstStyle/>
          <a:p>
            <a:r>
              <a:rPr lang="en-GB"/>
              <a:t>How to Understand a Scenario</a:t>
            </a:r>
          </a:p>
        </p:txBody>
      </p:sp>
      <p:sp>
        <p:nvSpPr>
          <p:cNvPr id="4" name="Footer Placeholder 3">
            <a:extLst>
              <a:ext uri="{FF2B5EF4-FFF2-40B4-BE49-F238E27FC236}">
                <a16:creationId xmlns:a16="http://schemas.microsoft.com/office/drawing/2014/main" id="{B586EE8A-35E0-4330-A107-A79E3DB14109}"/>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CFD4AFA7-CF91-0EB7-B3A4-690B901E4934}"/>
              </a:ext>
            </a:extLst>
          </p:cNvPr>
          <p:cNvGraphicFramePr>
            <a:graphicFrameLocks noGrp="1"/>
          </p:cNvGraphicFramePr>
          <p:nvPr>
            <p:ph idx="1"/>
            <p:extLst>
              <p:ext uri="{D42A27DB-BD31-4B8C-83A1-F6EECF244321}">
                <p14:modId xmlns:p14="http://schemas.microsoft.com/office/powerpoint/2010/main" val="283807912"/>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82008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2B6C7-63B2-4CFC-A1B0-251ED218D850}"/>
              </a:ext>
            </a:extLst>
          </p:cNvPr>
          <p:cNvSpPr>
            <a:spLocks noGrp="1"/>
          </p:cNvSpPr>
          <p:nvPr>
            <p:ph type="title"/>
          </p:nvPr>
        </p:nvSpPr>
        <p:spPr>
          <a:xfrm>
            <a:off x="1097280" y="286603"/>
            <a:ext cx="10058400" cy="1450757"/>
          </a:xfrm>
        </p:spPr>
        <p:txBody>
          <a:bodyPr>
            <a:normAutofit/>
          </a:bodyPr>
          <a:lstStyle/>
          <a:p>
            <a:r>
              <a:rPr lang="en-GB" dirty="0"/>
              <a:t>Who Wants The </a:t>
            </a:r>
            <a:r>
              <a:rPr lang="en-GB" dirty="0" err="1"/>
              <a:t>Datamodel</a:t>
            </a:r>
            <a:r>
              <a:rPr lang="en-GB" dirty="0"/>
              <a:t>?</a:t>
            </a:r>
          </a:p>
        </p:txBody>
      </p:sp>
      <p:sp>
        <p:nvSpPr>
          <p:cNvPr id="4" name="Footer Placeholder 3">
            <a:extLst>
              <a:ext uri="{FF2B5EF4-FFF2-40B4-BE49-F238E27FC236}">
                <a16:creationId xmlns:a16="http://schemas.microsoft.com/office/drawing/2014/main" id="{131B78EF-CF43-4F72-9005-BD77DDBB9744}"/>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AD2F937B-7913-1BA9-D5D9-926472F357DE}"/>
              </a:ext>
            </a:extLst>
          </p:cNvPr>
          <p:cNvGraphicFramePr>
            <a:graphicFrameLocks noGrp="1"/>
          </p:cNvGraphicFramePr>
          <p:nvPr>
            <p:ph idx="1"/>
            <p:extLst>
              <p:ext uri="{D42A27DB-BD31-4B8C-83A1-F6EECF244321}">
                <p14:modId xmlns:p14="http://schemas.microsoft.com/office/powerpoint/2010/main" val="4220954386"/>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581097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758952"/>
            <a:ext cx="10058400" cy="3892168"/>
          </a:xfrm>
        </p:spPr>
        <p:txBody>
          <a:bodyPr>
            <a:normAutofit/>
          </a:bodyPr>
          <a:lstStyle/>
          <a:p>
            <a:r>
              <a:rPr lang="en-GB" dirty="0"/>
              <a:t>Learning Aim A1 – Stages In The Decision Making Process </a:t>
            </a:r>
          </a:p>
        </p:txBody>
      </p:sp>
      <p:sp>
        <p:nvSpPr>
          <p:cNvPr id="11" name="Rectangle 10">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p:cNvSpPr>
            <a:spLocks noGrp="1"/>
          </p:cNvSpPr>
          <p:nvPr>
            <p:ph type="subTitle" idx="1"/>
          </p:nvPr>
        </p:nvSpPr>
        <p:spPr>
          <a:xfrm>
            <a:off x="1100051" y="5225240"/>
            <a:ext cx="10058400" cy="1143000"/>
          </a:xfrm>
        </p:spPr>
        <p:txBody>
          <a:bodyPr>
            <a:normAutofit/>
          </a:bodyPr>
          <a:lstStyle/>
          <a:p>
            <a:r>
              <a:rPr lang="en-GB">
                <a:solidFill>
                  <a:srgbClr val="FFFFFF"/>
                </a:solidFill>
              </a:rPr>
              <a:t>©TheComputingTutor</a:t>
            </a:r>
          </a:p>
        </p:txBody>
      </p:sp>
      <p:sp>
        <p:nvSpPr>
          <p:cNvPr id="13" name="Rectangle 12">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Footer Placeholder 3">
            <a:extLst>
              <a:ext uri="{FF2B5EF4-FFF2-40B4-BE49-F238E27FC236}">
                <a16:creationId xmlns:a16="http://schemas.microsoft.com/office/drawing/2014/main" id="{5B70B4EC-014E-495A-A80C-D1C952B75D3B}"/>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endParaRPr lang="en-GB" dirty="0"/>
          </a:p>
        </p:txBody>
      </p:sp>
      <p:pic>
        <p:nvPicPr>
          <p:cNvPr id="8" name="Picture 7" descr="Icon&#10;&#10;Description automatically generated">
            <a:extLst>
              <a:ext uri="{FF2B5EF4-FFF2-40B4-BE49-F238E27FC236}">
                <a16:creationId xmlns:a16="http://schemas.microsoft.com/office/drawing/2014/main" id="{8BCFE556-BB5B-4DBD-A11C-BC70D04CC9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4818913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93BC6-D082-4508-AC64-579B640B03D7}"/>
              </a:ext>
            </a:extLst>
          </p:cNvPr>
          <p:cNvSpPr>
            <a:spLocks noGrp="1"/>
          </p:cNvSpPr>
          <p:nvPr>
            <p:ph type="title"/>
          </p:nvPr>
        </p:nvSpPr>
        <p:spPr>
          <a:xfrm>
            <a:off x="1097280" y="286603"/>
            <a:ext cx="10058400" cy="1450757"/>
          </a:xfrm>
        </p:spPr>
        <p:txBody>
          <a:bodyPr>
            <a:normAutofit/>
          </a:bodyPr>
          <a:lstStyle/>
          <a:p>
            <a:r>
              <a:rPr lang="en-GB" dirty="0"/>
              <a:t>What Do They Want It To Do?</a:t>
            </a:r>
          </a:p>
        </p:txBody>
      </p:sp>
      <p:sp>
        <p:nvSpPr>
          <p:cNvPr id="4" name="Footer Placeholder 3">
            <a:extLst>
              <a:ext uri="{FF2B5EF4-FFF2-40B4-BE49-F238E27FC236}">
                <a16:creationId xmlns:a16="http://schemas.microsoft.com/office/drawing/2014/main" id="{765E659F-F45D-4190-BD1B-284B440BCCBA}"/>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E20F7C6F-A2CB-A8E8-C742-544799A60130}"/>
              </a:ext>
            </a:extLst>
          </p:cNvPr>
          <p:cNvGraphicFramePr>
            <a:graphicFrameLocks noGrp="1"/>
          </p:cNvGraphicFramePr>
          <p:nvPr>
            <p:ph idx="1"/>
            <p:extLst>
              <p:ext uri="{D42A27DB-BD31-4B8C-83A1-F6EECF244321}">
                <p14:modId xmlns:p14="http://schemas.microsoft.com/office/powerpoint/2010/main" val="1167953611"/>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961396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C1637E-E9FF-4A7F-8843-80EBAA4DA843}"/>
              </a:ext>
            </a:extLst>
          </p:cNvPr>
          <p:cNvSpPr>
            <a:spLocks noGrp="1"/>
          </p:cNvSpPr>
          <p:nvPr>
            <p:ph type="title"/>
          </p:nvPr>
        </p:nvSpPr>
        <p:spPr>
          <a:xfrm>
            <a:off x="1097280" y="286603"/>
            <a:ext cx="10058400" cy="1450757"/>
          </a:xfrm>
        </p:spPr>
        <p:txBody>
          <a:bodyPr>
            <a:normAutofit/>
          </a:bodyPr>
          <a:lstStyle/>
          <a:p>
            <a:r>
              <a:rPr lang="en-GB" dirty="0"/>
              <a:t>Do I Understand The Context Of The Data Model?</a:t>
            </a:r>
          </a:p>
        </p:txBody>
      </p:sp>
      <p:sp>
        <p:nvSpPr>
          <p:cNvPr id="4" name="Footer Placeholder 3">
            <a:extLst>
              <a:ext uri="{FF2B5EF4-FFF2-40B4-BE49-F238E27FC236}">
                <a16:creationId xmlns:a16="http://schemas.microsoft.com/office/drawing/2014/main" id="{9663ABF0-5D33-4534-8FEC-C8CD8D4AED37}"/>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1AF71408-811F-2813-DE54-7D96A06A6B8D}"/>
              </a:ext>
            </a:extLst>
          </p:cNvPr>
          <p:cNvGraphicFramePr>
            <a:graphicFrameLocks noGrp="1"/>
          </p:cNvGraphicFramePr>
          <p:nvPr>
            <p:ph idx="1"/>
            <p:extLst>
              <p:ext uri="{D42A27DB-BD31-4B8C-83A1-F6EECF244321}">
                <p14:modId xmlns:p14="http://schemas.microsoft.com/office/powerpoint/2010/main" val="230343813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905783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2A8970-B86B-4745-AD8D-EE81CC93030B}"/>
              </a:ext>
            </a:extLst>
          </p:cNvPr>
          <p:cNvSpPr>
            <a:spLocks noGrp="1"/>
          </p:cNvSpPr>
          <p:nvPr>
            <p:ph type="title"/>
          </p:nvPr>
        </p:nvSpPr>
        <p:spPr>
          <a:xfrm>
            <a:off x="1097280" y="286603"/>
            <a:ext cx="10058400" cy="1450757"/>
          </a:xfrm>
        </p:spPr>
        <p:txBody>
          <a:bodyPr>
            <a:normAutofit/>
          </a:bodyPr>
          <a:lstStyle/>
          <a:p>
            <a:r>
              <a:rPr lang="en-GB" dirty="0"/>
              <a:t>Are There Any Keywords That I Don’t Understand?</a:t>
            </a:r>
          </a:p>
        </p:txBody>
      </p:sp>
      <p:sp>
        <p:nvSpPr>
          <p:cNvPr id="4" name="Footer Placeholder 3">
            <a:extLst>
              <a:ext uri="{FF2B5EF4-FFF2-40B4-BE49-F238E27FC236}">
                <a16:creationId xmlns:a16="http://schemas.microsoft.com/office/drawing/2014/main" id="{E4F55436-0068-4CAA-96D4-A699CA49DE41}"/>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6DCB064A-17D8-39AE-1EF0-2D2C0D194852}"/>
              </a:ext>
            </a:extLst>
          </p:cNvPr>
          <p:cNvGraphicFramePr>
            <a:graphicFrameLocks noGrp="1"/>
          </p:cNvGraphicFramePr>
          <p:nvPr>
            <p:ph idx="1"/>
            <p:extLst>
              <p:ext uri="{D42A27DB-BD31-4B8C-83A1-F6EECF244321}">
                <p14:modId xmlns:p14="http://schemas.microsoft.com/office/powerpoint/2010/main" val="2131857148"/>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910806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64770-C1C6-46AD-8730-8CE880EF95DE}"/>
              </a:ext>
            </a:extLst>
          </p:cNvPr>
          <p:cNvSpPr>
            <a:spLocks noGrp="1"/>
          </p:cNvSpPr>
          <p:nvPr>
            <p:ph type="title"/>
          </p:nvPr>
        </p:nvSpPr>
        <p:spPr>
          <a:xfrm>
            <a:off x="1097280" y="286603"/>
            <a:ext cx="10058400" cy="1450757"/>
          </a:xfrm>
        </p:spPr>
        <p:txBody>
          <a:bodyPr>
            <a:normAutofit/>
          </a:bodyPr>
          <a:lstStyle/>
          <a:p>
            <a:r>
              <a:rPr lang="en-GB" dirty="0"/>
              <a:t>Class Tasks A.1.1 – </a:t>
            </a:r>
            <a:br>
              <a:rPr lang="en-GB" dirty="0"/>
            </a:br>
            <a:r>
              <a:rPr lang="en-GB" dirty="0"/>
              <a:t>Understanding The Scenario</a:t>
            </a:r>
          </a:p>
        </p:txBody>
      </p:sp>
      <p:sp>
        <p:nvSpPr>
          <p:cNvPr id="4" name="Footer Placeholder 3">
            <a:extLst>
              <a:ext uri="{FF2B5EF4-FFF2-40B4-BE49-F238E27FC236}">
                <a16:creationId xmlns:a16="http://schemas.microsoft.com/office/drawing/2014/main" id="{39F0E85C-9A68-49E9-8DB4-5D4CA49B46D9}"/>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89337E81-E4A5-45AA-99F8-3C81C120F0FB}"/>
              </a:ext>
            </a:extLst>
          </p:cNvPr>
          <p:cNvGraphicFramePr>
            <a:graphicFrameLocks noGrp="1"/>
          </p:cNvGraphicFramePr>
          <p:nvPr>
            <p:ph idx="1"/>
            <p:extLst>
              <p:ext uri="{D42A27DB-BD31-4B8C-83A1-F6EECF244321}">
                <p14:modId xmlns:p14="http://schemas.microsoft.com/office/powerpoint/2010/main" val="3763383269"/>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081127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758952"/>
            <a:ext cx="10058400" cy="3892168"/>
          </a:xfrm>
        </p:spPr>
        <p:txBody>
          <a:bodyPr>
            <a:normAutofit/>
          </a:bodyPr>
          <a:lstStyle/>
          <a:p>
            <a:r>
              <a:rPr lang="en-GB" dirty="0"/>
              <a:t>Stage 2 – </a:t>
            </a:r>
            <a:br>
              <a:rPr lang="en-GB" dirty="0"/>
            </a:br>
            <a:r>
              <a:rPr lang="en-GB" dirty="0"/>
              <a:t>Identifying Information and Sources</a:t>
            </a:r>
          </a:p>
        </p:txBody>
      </p:sp>
      <p:sp>
        <p:nvSpPr>
          <p:cNvPr id="3" name="Subtitle 2"/>
          <p:cNvSpPr>
            <a:spLocks noGrp="1"/>
          </p:cNvSpPr>
          <p:nvPr>
            <p:ph type="subTitle" idx="1"/>
          </p:nvPr>
        </p:nvSpPr>
        <p:spPr>
          <a:xfrm>
            <a:off x="1100051" y="5225240"/>
            <a:ext cx="10058400" cy="1143000"/>
          </a:xfrm>
        </p:spPr>
        <p:txBody>
          <a:bodyPr>
            <a:normAutofit/>
          </a:bodyPr>
          <a:lstStyle/>
          <a:p>
            <a:r>
              <a:rPr lang="en-GB" dirty="0">
                <a:solidFill>
                  <a:srgbClr val="FFFFFF"/>
                </a:solidFill>
              </a:rPr>
              <a:t>©TheComputingTutor</a:t>
            </a:r>
          </a:p>
        </p:txBody>
      </p:sp>
      <p:sp>
        <p:nvSpPr>
          <p:cNvPr id="4" name="Footer Placeholder 3">
            <a:extLst>
              <a:ext uri="{FF2B5EF4-FFF2-40B4-BE49-F238E27FC236}">
                <a16:creationId xmlns:a16="http://schemas.microsoft.com/office/drawing/2014/main" id="{5B70B4EC-014E-495A-A80C-D1C952B75D3B}"/>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endParaRPr lang="en-GB" dirty="0"/>
          </a:p>
        </p:txBody>
      </p:sp>
      <p:pic>
        <p:nvPicPr>
          <p:cNvPr id="8" name="Picture 7" descr="Icon&#10;&#10;Description automatically generated">
            <a:extLst>
              <a:ext uri="{FF2B5EF4-FFF2-40B4-BE49-F238E27FC236}">
                <a16:creationId xmlns:a16="http://schemas.microsoft.com/office/drawing/2014/main" id="{8BCFE556-BB5B-4DBD-A11C-BC70D04CC9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22850042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4C903-44B1-464D-A5B6-0FDBFA89C197}"/>
              </a:ext>
            </a:extLst>
          </p:cNvPr>
          <p:cNvSpPr>
            <a:spLocks noGrp="1"/>
          </p:cNvSpPr>
          <p:nvPr>
            <p:ph type="title"/>
          </p:nvPr>
        </p:nvSpPr>
        <p:spPr>
          <a:xfrm>
            <a:off x="1097280" y="286603"/>
            <a:ext cx="10058400" cy="1450757"/>
          </a:xfrm>
        </p:spPr>
        <p:txBody>
          <a:bodyPr>
            <a:normAutofit/>
          </a:bodyPr>
          <a:lstStyle/>
          <a:p>
            <a:r>
              <a:rPr lang="en-GB" dirty="0"/>
              <a:t>What Is Information?</a:t>
            </a:r>
          </a:p>
        </p:txBody>
      </p:sp>
      <p:sp>
        <p:nvSpPr>
          <p:cNvPr id="4" name="Footer Placeholder 3">
            <a:extLst>
              <a:ext uri="{FF2B5EF4-FFF2-40B4-BE49-F238E27FC236}">
                <a16:creationId xmlns:a16="http://schemas.microsoft.com/office/drawing/2014/main" id="{B586EE8A-35E0-4330-A107-A79E3DB14109}"/>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5C6FBF66-7BC9-E39B-EE6E-6193A4FF032C}"/>
              </a:ext>
            </a:extLst>
          </p:cNvPr>
          <p:cNvGraphicFramePr>
            <a:graphicFrameLocks noGrp="1"/>
          </p:cNvGraphicFramePr>
          <p:nvPr>
            <p:ph idx="1"/>
            <p:extLst>
              <p:ext uri="{D42A27DB-BD31-4B8C-83A1-F6EECF244321}">
                <p14:modId xmlns:p14="http://schemas.microsoft.com/office/powerpoint/2010/main" val="2732249208"/>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83679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4C903-44B1-464D-A5B6-0FDBFA89C197}"/>
              </a:ext>
            </a:extLst>
          </p:cNvPr>
          <p:cNvSpPr>
            <a:spLocks noGrp="1"/>
          </p:cNvSpPr>
          <p:nvPr>
            <p:ph type="title"/>
          </p:nvPr>
        </p:nvSpPr>
        <p:spPr>
          <a:xfrm>
            <a:off x="1097280" y="286603"/>
            <a:ext cx="10058400" cy="1450757"/>
          </a:xfrm>
        </p:spPr>
        <p:txBody>
          <a:bodyPr>
            <a:normAutofit/>
          </a:bodyPr>
          <a:lstStyle/>
          <a:p>
            <a:r>
              <a:rPr lang="en-GB" dirty="0"/>
              <a:t>What is Information?</a:t>
            </a:r>
          </a:p>
        </p:txBody>
      </p:sp>
      <p:sp>
        <p:nvSpPr>
          <p:cNvPr id="4" name="Footer Placeholder 3">
            <a:extLst>
              <a:ext uri="{FF2B5EF4-FFF2-40B4-BE49-F238E27FC236}">
                <a16:creationId xmlns:a16="http://schemas.microsoft.com/office/drawing/2014/main" id="{B586EE8A-35E0-4330-A107-A79E3DB14109}"/>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6B8FE0B5-1DC7-424F-C411-04E1687BC3A4}"/>
              </a:ext>
            </a:extLst>
          </p:cNvPr>
          <p:cNvGraphicFramePr>
            <a:graphicFrameLocks noGrp="1"/>
          </p:cNvGraphicFramePr>
          <p:nvPr>
            <p:ph idx="1"/>
            <p:extLst>
              <p:ext uri="{D42A27DB-BD31-4B8C-83A1-F6EECF244321}">
                <p14:modId xmlns:p14="http://schemas.microsoft.com/office/powerpoint/2010/main" val="1575901244"/>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931699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4C903-44B1-464D-A5B6-0FDBFA89C197}"/>
              </a:ext>
            </a:extLst>
          </p:cNvPr>
          <p:cNvSpPr>
            <a:spLocks noGrp="1"/>
          </p:cNvSpPr>
          <p:nvPr>
            <p:ph type="title"/>
          </p:nvPr>
        </p:nvSpPr>
        <p:spPr>
          <a:xfrm>
            <a:off x="1097280" y="286603"/>
            <a:ext cx="10058400" cy="1450757"/>
          </a:xfrm>
        </p:spPr>
        <p:txBody>
          <a:bodyPr>
            <a:normAutofit/>
          </a:bodyPr>
          <a:lstStyle/>
          <a:p>
            <a:r>
              <a:rPr lang="en-GB" dirty="0"/>
              <a:t>What is Required Information?</a:t>
            </a:r>
          </a:p>
        </p:txBody>
      </p:sp>
      <p:sp>
        <p:nvSpPr>
          <p:cNvPr id="4" name="Footer Placeholder 3">
            <a:extLst>
              <a:ext uri="{FF2B5EF4-FFF2-40B4-BE49-F238E27FC236}">
                <a16:creationId xmlns:a16="http://schemas.microsoft.com/office/drawing/2014/main" id="{B586EE8A-35E0-4330-A107-A79E3DB14109}"/>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BEAC5A61-147D-C407-4018-A5E1096C4A20}"/>
              </a:ext>
            </a:extLst>
          </p:cNvPr>
          <p:cNvGraphicFramePr>
            <a:graphicFrameLocks noGrp="1"/>
          </p:cNvGraphicFramePr>
          <p:nvPr>
            <p:ph idx="1"/>
            <p:extLst>
              <p:ext uri="{D42A27DB-BD31-4B8C-83A1-F6EECF244321}">
                <p14:modId xmlns:p14="http://schemas.microsoft.com/office/powerpoint/2010/main" val="3733847591"/>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736642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4C903-44B1-464D-A5B6-0FDBFA89C197}"/>
              </a:ext>
            </a:extLst>
          </p:cNvPr>
          <p:cNvSpPr>
            <a:spLocks noGrp="1"/>
          </p:cNvSpPr>
          <p:nvPr>
            <p:ph type="title"/>
          </p:nvPr>
        </p:nvSpPr>
        <p:spPr>
          <a:xfrm>
            <a:off x="1097280" y="286603"/>
            <a:ext cx="10058400" cy="1450757"/>
          </a:xfrm>
        </p:spPr>
        <p:txBody>
          <a:bodyPr>
            <a:normAutofit/>
          </a:bodyPr>
          <a:lstStyle/>
          <a:p>
            <a:r>
              <a:rPr lang="en-GB" dirty="0"/>
              <a:t>What is Information Already Available?</a:t>
            </a:r>
          </a:p>
        </p:txBody>
      </p:sp>
      <p:sp>
        <p:nvSpPr>
          <p:cNvPr id="4" name="Footer Placeholder 3">
            <a:extLst>
              <a:ext uri="{FF2B5EF4-FFF2-40B4-BE49-F238E27FC236}">
                <a16:creationId xmlns:a16="http://schemas.microsoft.com/office/drawing/2014/main" id="{B586EE8A-35E0-4330-A107-A79E3DB14109}"/>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54654866-2588-F2E9-15DD-6C082B72F3D2}"/>
              </a:ext>
            </a:extLst>
          </p:cNvPr>
          <p:cNvGraphicFramePr>
            <a:graphicFrameLocks noGrp="1"/>
          </p:cNvGraphicFramePr>
          <p:nvPr>
            <p:ph idx="1"/>
            <p:extLst>
              <p:ext uri="{D42A27DB-BD31-4B8C-83A1-F6EECF244321}">
                <p14:modId xmlns:p14="http://schemas.microsoft.com/office/powerpoint/2010/main" val="1260928202"/>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186329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4C903-44B1-464D-A5B6-0FDBFA89C197}"/>
              </a:ext>
            </a:extLst>
          </p:cNvPr>
          <p:cNvSpPr>
            <a:spLocks noGrp="1"/>
          </p:cNvSpPr>
          <p:nvPr>
            <p:ph type="title"/>
          </p:nvPr>
        </p:nvSpPr>
        <p:spPr>
          <a:xfrm>
            <a:off x="1097280" y="286603"/>
            <a:ext cx="10058400" cy="1450757"/>
          </a:xfrm>
        </p:spPr>
        <p:txBody>
          <a:bodyPr>
            <a:normAutofit/>
          </a:bodyPr>
          <a:lstStyle/>
          <a:p>
            <a:r>
              <a:rPr lang="en-GB" dirty="0"/>
              <a:t>How to Identify Additional Information?</a:t>
            </a:r>
          </a:p>
        </p:txBody>
      </p:sp>
      <p:sp>
        <p:nvSpPr>
          <p:cNvPr id="4" name="Footer Placeholder 3">
            <a:extLst>
              <a:ext uri="{FF2B5EF4-FFF2-40B4-BE49-F238E27FC236}">
                <a16:creationId xmlns:a16="http://schemas.microsoft.com/office/drawing/2014/main" id="{B586EE8A-35E0-4330-A107-A79E3DB14109}"/>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7C5B2D3B-C6EE-EE04-CD50-71EF8D5328D0}"/>
              </a:ext>
            </a:extLst>
          </p:cNvPr>
          <p:cNvGraphicFramePr>
            <a:graphicFrameLocks noGrp="1"/>
          </p:cNvGraphicFramePr>
          <p:nvPr>
            <p:ph idx="1"/>
            <p:extLst>
              <p:ext uri="{D42A27DB-BD31-4B8C-83A1-F6EECF244321}">
                <p14:modId xmlns:p14="http://schemas.microsoft.com/office/powerpoint/2010/main" val="1543261821"/>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97228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758952"/>
            <a:ext cx="10058400" cy="3892168"/>
          </a:xfrm>
        </p:spPr>
        <p:txBody>
          <a:bodyPr>
            <a:normAutofit/>
          </a:bodyPr>
          <a:lstStyle/>
          <a:p>
            <a:r>
              <a:rPr lang="en-GB" dirty="0"/>
              <a:t>A1.1 The Scenario, Information and Sources</a:t>
            </a:r>
          </a:p>
        </p:txBody>
      </p:sp>
      <p:sp>
        <p:nvSpPr>
          <p:cNvPr id="15" name="Rectangle 14">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p:cNvSpPr>
            <a:spLocks noGrp="1"/>
          </p:cNvSpPr>
          <p:nvPr>
            <p:ph type="subTitle" idx="1"/>
          </p:nvPr>
        </p:nvSpPr>
        <p:spPr>
          <a:xfrm>
            <a:off x="1100051" y="5225240"/>
            <a:ext cx="10058400" cy="1143000"/>
          </a:xfrm>
        </p:spPr>
        <p:txBody>
          <a:bodyPr>
            <a:normAutofit/>
          </a:bodyPr>
          <a:lstStyle/>
          <a:p>
            <a:r>
              <a:rPr lang="en-GB" dirty="0">
                <a:solidFill>
                  <a:srgbClr val="FFFFFF"/>
                </a:solidFill>
              </a:rPr>
              <a:t>©TheComputingTutor</a:t>
            </a:r>
          </a:p>
        </p:txBody>
      </p:sp>
      <p:sp>
        <p:nvSpPr>
          <p:cNvPr id="17" name="Rectangle 16">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Footer Placeholder 3">
            <a:extLst>
              <a:ext uri="{FF2B5EF4-FFF2-40B4-BE49-F238E27FC236}">
                <a16:creationId xmlns:a16="http://schemas.microsoft.com/office/drawing/2014/main" id="{5B70B4EC-014E-495A-A80C-D1C952B75D3B}"/>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endParaRPr lang="en-GB" dirty="0"/>
          </a:p>
        </p:txBody>
      </p:sp>
      <p:pic>
        <p:nvPicPr>
          <p:cNvPr id="8" name="Picture 7" descr="Icon&#10;&#10;Description automatically generated">
            <a:extLst>
              <a:ext uri="{FF2B5EF4-FFF2-40B4-BE49-F238E27FC236}">
                <a16:creationId xmlns:a16="http://schemas.microsoft.com/office/drawing/2014/main" id="{8BCFE556-BB5B-4DBD-A11C-BC70D04CC9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6910313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4C903-44B1-464D-A5B6-0FDBFA89C197}"/>
              </a:ext>
            </a:extLst>
          </p:cNvPr>
          <p:cNvSpPr>
            <a:spLocks noGrp="1"/>
          </p:cNvSpPr>
          <p:nvPr>
            <p:ph type="title"/>
          </p:nvPr>
        </p:nvSpPr>
        <p:spPr>
          <a:xfrm>
            <a:off x="1097280" y="286603"/>
            <a:ext cx="10058400" cy="1450757"/>
          </a:xfrm>
        </p:spPr>
        <p:txBody>
          <a:bodyPr>
            <a:normAutofit/>
          </a:bodyPr>
          <a:lstStyle/>
          <a:p>
            <a:r>
              <a:rPr lang="en-GB" dirty="0"/>
              <a:t>How to Identify Sources of Additional Information?</a:t>
            </a:r>
          </a:p>
        </p:txBody>
      </p:sp>
      <p:sp>
        <p:nvSpPr>
          <p:cNvPr id="4" name="Footer Placeholder 3">
            <a:extLst>
              <a:ext uri="{FF2B5EF4-FFF2-40B4-BE49-F238E27FC236}">
                <a16:creationId xmlns:a16="http://schemas.microsoft.com/office/drawing/2014/main" id="{B586EE8A-35E0-4330-A107-A79E3DB14109}"/>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3DE06D9B-2856-9422-CAE2-7041222FC519}"/>
              </a:ext>
            </a:extLst>
          </p:cNvPr>
          <p:cNvGraphicFramePr>
            <a:graphicFrameLocks noGrp="1"/>
          </p:cNvGraphicFramePr>
          <p:nvPr>
            <p:ph idx="1"/>
            <p:extLst>
              <p:ext uri="{D42A27DB-BD31-4B8C-83A1-F6EECF244321}">
                <p14:modId xmlns:p14="http://schemas.microsoft.com/office/powerpoint/2010/main" val="1714276872"/>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876878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4C903-44B1-464D-A5B6-0FDBFA89C197}"/>
              </a:ext>
            </a:extLst>
          </p:cNvPr>
          <p:cNvSpPr>
            <a:spLocks noGrp="1"/>
          </p:cNvSpPr>
          <p:nvPr>
            <p:ph type="title"/>
          </p:nvPr>
        </p:nvSpPr>
        <p:spPr>
          <a:xfrm>
            <a:off x="1097280" y="286603"/>
            <a:ext cx="10058400" cy="1450757"/>
          </a:xfrm>
        </p:spPr>
        <p:txBody>
          <a:bodyPr>
            <a:normAutofit/>
          </a:bodyPr>
          <a:lstStyle/>
          <a:p>
            <a:r>
              <a:rPr lang="en-GB" dirty="0"/>
              <a:t>How to Identify Sources of Additional Information?</a:t>
            </a:r>
          </a:p>
        </p:txBody>
      </p:sp>
      <p:sp>
        <p:nvSpPr>
          <p:cNvPr id="4" name="Footer Placeholder 3">
            <a:extLst>
              <a:ext uri="{FF2B5EF4-FFF2-40B4-BE49-F238E27FC236}">
                <a16:creationId xmlns:a16="http://schemas.microsoft.com/office/drawing/2014/main" id="{B586EE8A-35E0-4330-A107-A79E3DB14109}"/>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74412DF4-5C5C-5AD9-4EF9-B24D3DBA7BA5}"/>
              </a:ext>
            </a:extLst>
          </p:cNvPr>
          <p:cNvGraphicFramePr>
            <a:graphicFrameLocks noGrp="1"/>
          </p:cNvGraphicFramePr>
          <p:nvPr>
            <p:ph idx="1"/>
            <p:extLst>
              <p:ext uri="{D42A27DB-BD31-4B8C-83A1-F6EECF244321}">
                <p14:modId xmlns:p14="http://schemas.microsoft.com/office/powerpoint/2010/main" val="327567105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035364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4C903-44B1-464D-A5B6-0FDBFA89C197}"/>
              </a:ext>
            </a:extLst>
          </p:cNvPr>
          <p:cNvSpPr>
            <a:spLocks noGrp="1"/>
          </p:cNvSpPr>
          <p:nvPr>
            <p:ph type="title"/>
          </p:nvPr>
        </p:nvSpPr>
        <p:spPr>
          <a:xfrm>
            <a:off x="1097280" y="286603"/>
            <a:ext cx="10058400" cy="1450757"/>
          </a:xfrm>
        </p:spPr>
        <p:txBody>
          <a:bodyPr>
            <a:normAutofit/>
          </a:bodyPr>
          <a:lstStyle/>
          <a:p>
            <a:r>
              <a:rPr lang="en-GB" dirty="0"/>
              <a:t>Requirements for Verifying Information Sources - 1</a:t>
            </a:r>
          </a:p>
        </p:txBody>
      </p:sp>
      <p:sp>
        <p:nvSpPr>
          <p:cNvPr id="4" name="Footer Placeholder 3">
            <a:extLst>
              <a:ext uri="{FF2B5EF4-FFF2-40B4-BE49-F238E27FC236}">
                <a16:creationId xmlns:a16="http://schemas.microsoft.com/office/drawing/2014/main" id="{B586EE8A-35E0-4330-A107-A79E3DB14109}"/>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09ECD5CE-EAE2-FAE4-17E1-537DEEC3A73F}"/>
              </a:ext>
            </a:extLst>
          </p:cNvPr>
          <p:cNvGraphicFramePr>
            <a:graphicFrameLocks noGrp="1"/>
          </p:cNvGraphicFramePr>
          <p:nvPr>
            <p:ph idx="1"/>
            <p:extLst>
              <p:ext uri="{D42A27DB-BD31-4B8C-83A1-F6EECF244321}">
                <p14:modId xmlns:p14="http://schemas.microsoft.com/office/powerpoint/2010/main" val="3951326843"/>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641669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C77999-4C60-4E4A-AB0E-A1E31A593232}"/>
              </a:ext>
            </a:extLst>
          </p:cNvPr>
          <p:cNvSpPr>
            <a:spLocks noGrp="1"/>
          </p:cNvSpPr>
          <p:nvPr>
            <p:ph type="title"/>
          </p:nvPr>
        </p:nvSpPr>
        <p:spPr>
          <a:xfrm>
            <a:off x="1097280" y="286603"/>
            <a:ext cx="10058400" cy="1450757"/>
          </a:xfrm>
        </p:spPr>
        <p:txBody>
          <a:bodyPr>
            <a:normAutofit/>
          </a:bodyPr>
          <a:lstStyle/>
          <a:p>
            <a:r>
              <a:rPr lang="en-GB" dirty="0"/>
              <a:t>Requirements for Verifying Information Sources - 2</a:t>
            </a:r>
          </a:p>
        </p:txBody>
      </p:sp>
      <p:sp>
        <p:nvSpPr>
          <p:cNvPr id="4" name="Footer Placeholder 3">
            <a:extLst>
              <a:ext uri="{FF2B5EF4-FFF2-40B4-BE49-F238E27FC236}">
                <a16:creationId xmlns:a16="http://schemas.microsoft.com/office/drawing/2014/main" id="{0D4DE582-4BEC-47F9-8189-B978B5F226AA}"/>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DD2A8978-20A3-47C9-9964-B54DC50946EC}"/>
              </a:ext>
            </a:extLst>
          </p:cNvPr>
          <p:cNvGraphicFramePr>
            <a:graphicFrameLocks noGrp="1"/>
          </p:cNvGraphicFramePr>
          <p:nvPr>
            <p:ph idx="1"/>
            <p:extLst>
              <p:ext uri="{D42A27DB-BD31-4B8C-83A1-F6EECF244321}">
                <p14:modId xmlns:p14="http://schemas.microsoft.com/office/powerpoint/2010/main" val="509568806"/>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378481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FC781-5D18-4B1C-AC94-EFD027B50181}"/>
              </a:ext>
            </a:extLst>
          </p:cNvPr>
          <p:cNvSpPr>
            <a:spLocks noGrp="1"/>
          </p:cNvSpPr>
          <p:nvPr>
            <p:ph type="title"/>
          </p:nvPr>
        </p:nvSpPr>
        <p:spPr>
          <a:xfrm>
            <a:off x="1097280" y="286603"/>
            <a:ext cx="10058400" cy="1450757"/>
          </a:xfrm>
        </p:spPr>
        <p:txBody>
          <a:bodyPr>
            <a:normAutofit/>
          </a:bodyPr>
          <a:lstStyle/>
          <a:p>
            <a:r>
              <a:rPr lang="en-GB" dirty="0"/>
              <a:t>Requirements for Verifying Information Sources - 3</a:t>
            </a:r>
          </a:p>
        </p:txBody>
      </p:sp>
      <p:sp>
        <p:nvSpPr>
          <p:cNvPr id="4" name="Footer Placeholder 3">
            <a:extLst>
              <a:ext uri="{FF2B5EF4-FFF2-40B4-BE49-F238E27FC236}">
                <a16:creationId xmlns:a16="http://schemas.microsoft.com/office/drawing/2014/main" id="{E0D7C346-A586-4CE9-AB5A-E97BD498A2EE}"/>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8A4EF4A3-94D5-4C03-96B6-7FD910D34804}"/>
              </a:ext>
            </a:extLst>
          </p:cNvPr>
          <p:cNvGraphicFramePr>
            <a:graphicFrameLocks noGrp="1"/>
          </p:cNvGraphicFramePr>
          <p:nvPr>
            <p:ph idx="1"/>
            <p:extLst>
              <p:ext uri="{D42A27DB-BD31-4B8C-83A1-F6EECF244321}">
                <p14:modId xmlns:p14="http://schemas.microsoft.com/office/powerpoint/2010/main" val="2335093193"/>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893479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C8D114-C4B5-42CB-9D99-A1AE07A19C80}"/>
              </a:ext>
            </a:extLst>
          </p:cNvPr>
          <p:cNvSpPr>
            <a:spLocks noGrp="1"/>
          </p:cNvSpPr>
          <p:nvPr>
            <p:ph type="title"/>
          </p:nvPr>
        </p:nvSpPr>
        <p:spPr>
          <a:xfrm>
            <a:off x="1097280" y="286603"/>
            <a:ext cx="10058400" cy="1450757"/>
          </a:xfrm>
        </p:spPr>
        <p:txBody>
          <a:bodyPr>
            <a:normAutofit/>
          </a:bodyPr>
          <a:lstStyle/>
          <a:p>
            <a:r>
              <a:rPr lang="en-GB" dirty="0"/>
              <a:t>Requirements for Verifying Information Sources - 4</a:t>
            </a:r>
          </a:p>
        </p:txBody>
      </p:sp>
      <p:sp>
        <p:nvSpPr>
          <p:cNvPr id="4" name="Footer Placeholder 3">
            <a:extLst>
              <a:ext uri="{FF2B5EF4-FFF2-40B4-BE49-F238E27FC236}">
                <a16:creationId xmlns:a16="http://schemas.microsoft.com/office/drawing/2014/main" id="{E196A607-CD91-4D0D-B732-9927FF06AAE4}"/>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3D38792F-3998-2F94-D318-3A347E0CDA6D}"/>
              </a:ext>
            </a:extLst>
          </p:cNvPr>
          <p:cNvGraphicFramePr>
            <a:graphicFrameLocks noGrp="1"/>
          </p:cNvGraphicFramePr>
          <p:nvPr>
            <p:ph idx="1"/>
            <p:extLst>
              <p:ext uri="{D42A27DB-BD31-4B8C-83A1-F6EECF244321}">
                <p14:modId xmlns:p14="http://schemas.microsoft.com/office/powerpoint/2010/main" val="206433218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623008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64770-C1C6-46AD-8730-8CE880EF95DE}"/>
              </a:ext>
            </a:extLst>
          </p:cNvPr>
          <p:cNvSpPr>
            <a:spLocks noGrp="1"/>
          </p:cNvSpPr>
          <p:nvPr>
            <p:ph type="title"/>
          </p:nvPr>
        </p:nvSpPr>
        <p:spPr>
          <a:xfrm>
            <a:off x="1097280" y="286603"/>
            <a:ext cx="10058400" cy="1450757"/>
          </a:xfrm>
        </p:spPr>
        <p:txBody>
          <a:bodyPr>
            <a:normAutofit/>
          </a:bodyPr>
          <a:lstStyle/>
          <a:p>
            <a:r>
              <a:rPr lang="en-GB" dirty="0"/>
              <a:t>Class Tasks A.1.1– Sources of Data</a:t>
            </a:r>
          </a:p>
        </p:txBody>
      </p:sp>
      <p:sp>
        <p:nvSpPr>
          <p:cNvPr id="4" name="Footer Placeholder 3">
            <a:extLst>
              <a:ext uri="{FF2B5EF4-FFF2-40B4-BE49-F238E27FC236}">
                <a16:creationId xmlns:a16="http://schemas.microsoft.com/office/drawing/2014/main" id="{39F0E85C-9A68-49E9-8DB4-5D4CA49B46D9}"/>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89337E81-E4A5-45AA-99F8-3C81C120F0FB}"/>
              </a:ext>
            </a:extLst>
          </p:cNvPr>
          <p:cNvGraphicFramePr>
            <a:graphicFrameLocks noGrp="1"/>
          </p:cNvGraphicFramePr>
          <p:nvPr>
            <p:ph idx="1"/>
            <p:extLst>
              <p:ext uri="{D42A27DB-BD31-4B8C-83A1-F6EECF244321}">
                <p14:modId xmlns:p14="http://schemas.microsoft.com/office/powerpoint/2010/main" val="1721303056"/>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452911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742E70-C9A2-4A97-A64C-71D08BABC58B}"/>
              </a:ext>
            </a:extLst>
          </p:cNvPr>
          <p:cNvSpPr>
            <a:spLocks noGrp="1"/>
          </p:cNvSpPr>
          <p:nvPr>
            <p:ph type="title"/>
          </p:nvPr>
        </p:nvSpPr>
        <p:spPr>
          <a:xfrm>
            <a:off x="1097280" y="286603"/>
            <a:ext cx="10058400" cy="1450757"/>
          </a:xfrm>
        </p:spPr>
        <p:txBody>
          <a:bodyPr>
            <a:normAutofit/>
          </a:bodyPr>
          <a:lstStyle/>
          <a:p>
            <a:r>
              <a:rPr lang="en-GB"/>
              <a:t>Self-Check: Lesson Review</a:t>
            </a:r>
          </a:p>
        </p:txBody>
      </p:sp>
      <p:sp>
        <p:nvSpPr>
          <p:cNvPr id="4" name="Footer Placeholder 3">
            <a:extLst>
              <a:ext uri="{FF2B5EF4-FFF2-40B4-BE49-F238E27FC236}">
                <a16:creationId xmlns:a16="http://schemas.microsoft.com/office/drawing/2014/main" id="{DC429644-AA53-4202-BEFA-38A80A774190}"/>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1C5729E5-894C-4537-B922-691C968510DB}"/>
              </a:ext>
            </a:extLst>
          </p:cNvPr>
          <p:cNvGraphicFramePr>
            <a:graphicFrameLocks noGrp="1"/>
          </p:cNvGraphicFramePr>
          <p:nvPr>
            <p:ph idx="1"/>
            <p:extLst>
              <p:ext uri="{D42A27DB-BD31-4B8C-83A1-F6EECF244321}">
                <p14:modId xmlns:p14="http://schemas.microsoft.com/office/powerpoint/2010/main" val="2420057972"/>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604437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2AA9D-CE5B-4B7A-BA27-94ABA2CB9E0C}"/>
              </a:ext>
            </a:extLst>
          </p:cNvPr>
          <p:cNvSpPr>
            <a:spLocks noGrp="1"/>
          </p:cNvSpPr>
          <p:nvPr>
            <p:ph type="title"/>
          </p:nvPr>
        </p:nvSpPr>
        <p:spPr/>
        <p:txBody>
          <a:bodyPr/>
          <a:lstStyle/>
          <a:p>
            <a:r>
              <a:rPr lang="en-GB" dirty="0"/>
              <a:t>Further Reading</a:t>
            </a:r>
          </a:p>
        </p:txBody>
      </p:sp>
      <p:sp>
        <p:nvSpPr>
          <p:cNvPr id="3" name="Content Placeholder 2">
            <a:extLst>
              <a:ext uri="{FF2B5EF4-FFF2-40B4-BE49-F238E27FC236}">
                <a16:creationId xmlns:a16="http://schemas.microsoft.com/office/drawing/2014/main" id="{F381A580-5C3D-45D9-9B65-B4E854207856}"/>
              </a:ext>
            </a:extLst>
          </p:cNvPr>
          <p:cNvSpPr>
            <a:spLocks noGrp="1"/>
          </p:cNvSpPr>
          <p:nvPr>
            <p:ph idx="1"/>
          </p:nvPr>
        </p:nvSpPr>
        <p:spPr/>
        <p:txBody>
          <a:bodyPr>
            <a:normAutofit fontScale="92500" lnSpcReduction="10000"/>
          </a:bodyPr>
          <a:lstStyle/>
          <a:p>
            <a:r>
              <a:rPr lang="en-GB" b="1" u="sng" dirty="0"/>
              <a:t>Websites</a:t>
            </a:r>
          </a:p>
          <a:p>
            <a:r>
              <a:rPr lang="en-GB" dirty="0">
                <a:hlinkClick r:id="rId2"/>
              </a:rPr>
              <a:t>https://ufh.za.libguides.com/c.php?g=91523&amp;p=590868</a:t>
            </a:r>
            <a:endParaRPr lang="en-GB" dirty="0"/>
          </a:p>
          <a:p>
            <a:r>
              <a:rPr lang="en-GB" dirty="0">
                <a:hlinkClick r:id="rId3"/>
              </a:rPr>
              <a:t>https://researchguides.library.brocku.ca/external-analysis/evaluating-sources</a:t>
            </a:r>
            <a:endParaRPr lang="en-GB" dirty="0"/>
          </a:p>
          <a:p>
            <a:r>
              <a:rPr lang="en-GB" u="sng" dirty="0">
                <a:hlinkClick r:id="rId4"/>
              </a:rPr>
              <a:t>https://wit-ie.libguides.com/c.php?g=648995&amp;p=4551538</a:t>
            </a:r>
            <a:endParaRPr lang="en-GB" u="sng" dirty="0"/>
          </a:p>
          <a:p>
            <a:endParaRPr lang="en-GB" b="1" u="sng" dirty="0"/>
          </a:p>
          <a:p>
            <a:r>
              <a:rPr lang="en-GB" b="1" u="sng" dirty="0"/>
              <a:t>Videos</a:t>
            </a:r>
          </a:p>
          <a:p>
            <a:r>
              <a:rPr lang="en-GB" u="sng" dirty="0">
                <a:hlinkClick r:id="rId5"/>
              </a:rPr>
              <a:t>https://www.youtube.com/watch?v=bZ122WakNDY</a:t>
            </a:r>
            <a:endParaRPr lang="en-GB" u="sng" dirty="0"/>
          </a:p>
          <a:p>
            <a:r>
              <a:rPr lang="en-GB" u="sng" dirty="0">
                <a:hlinkClick r:id="rId6"/>
              </a:rPr>
              <a:t>https://www.youtube.com/watch?v=6sylTfkjydE</a:t>
            </a:r>
            <a:endParaRPr lang="en-GB" u="sng" dirty="0"/>
          </a:p>
          <a:p>
            <a:endParaRPr lang="en-GB" b="1" u="sng" dirty="0"/>
          </a:p>
          <a:p>
            <a:r>
              <a:rPr lang="en-GB" b="1" u="sng" dirty="0"/>
              <a:t>Textbook</a:t>
            </a:r>
            <a:r>
              <a:rPr lang="en-GB" b="1" u="sng"/>
              <a:t>:</a:t>
            </a:r>
            <a:r>
              <a:rPr lang="en-GB"/>
              <a:t> pp280 </a:t>
            </a:r>
            <a:r>
              <a:rPr lang="en-GB" dirty="0"/>
              <a:t>- 281</a:t>
            </a:r>
            <a:endParaRPr lang="en-GB" b="1" u="sng" dirty="0"/>
          </a:p>
        </p:txBody>
      </p:sp>
      <p:sp>
        <p:nvSpPr>
          <p:cNvPr id="4" name="Footer Placeholder 3">
            <a:extLst>
              <a:ext uri="{FF2B5EF4-FFF2-40B4-BE49-F238E27FC236}">
                <a16:creationId xmlns:a16="http://schemas.microsoft.com/office/drawing/2014/main" id="{8F6BA256-EFA3-4FF4-953F-3BD41A8B2973}"/>
              </a:ext>
            </a:extLst>
          </p:cNvPr>
          <p:cNvSpPr>
            <a:spLocks noGrp="1"/>
          </p:cNvSpPr>
          <p:nvPr>
            <p:ph type="ftr" sz="quarter" idx="11"/>
          </p:nvPr>
        </p:nvSpPr>
        <p:spPr/>
        <p:txBody>
          <a:bodyPr/>
          <a:lstStyle/>
          <a:p>
            <a:r>
              <a:rPr lang="en-GB"/>
              <a:t>All text copyright © TheComputingTutor Ltd 2022. All rights Reserved.</a:t>
            </a:r>
          </a:p>
        </p:txBody>
      </p:sp>
    </p:spTree>
    <p:extLst>
      <p:ext uri="{BB962C8B-B14F-4D97-AF65-F5344CB8AC3E}">
        <p14:creationId xmlns:p14="http://schemas.microsoft.com/office/powerpoint/2010/main" val="13800443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C73D578-F634-42EC-BB19-624E68115F33}"/>
              </a:ext>
            </a:extLst>
          </p:cNvPr>
          <p:cNvSpPr>
            <a:spLocks noGrp="1"/>
          </p:cNvSpPr>
          <p:nvPr>
            <p:ph type="ftr" sz="quarter" idx="11"/>
          </p:nvPr>
        </p:nvSpPr>
        <p:spPr/>
        <p:txBody>
          <a:bodyPr/>
          <a:lstStyle/>
          <a:p>
            <a:r>
              <a:rPr lang="en-GB"/>
              <a:t>All text copyright © TheComputingTutor Ltd 2022. All rights Reserved.</a:t>
            </a:r>
            <a:endParaRPr lang="en-GB" dirty="0"/>
          </a:p>
        </p:txBody>
      </p:sp>
      <p:sp>
        <p:nvSpPr>
          <p:cNvPr id="5" name="TextBox 4">
            <a:extLst>
              <a:ext uri="{FF2B5EF4-FFF2-40B4-BE49-F238E27FC236}">
                <a16:creationId xmlns:a16="http://schemas.microsoft.com/office/drawing/2014/main" id="{801C59A3-2FAA-4CE4-8482-B69998753DF3}"/>
              </a:ext>
            </a:extLst>
          </p:cNvPr>
          <p:cNvSpPr txBox="1"/>
          <p:nvPr/>
        </p:nvSpPr>
        <p:spPr>
          <a:xfrm>
            <a:off x="1963449" y="4674863"/>
            <a:ext cx="7583332" cy="1477328"/>
          </a:xfrm>
          <a:prstGeom prst="rect">
            <a:avLst/>
          </a:prstGeom>
          <a:noFill/>
        </p:spPr>
        <p:txBody>
          <a:bodyPr wrap="square" rtlCol="0">
            <a:spAutoFit/>
          </a:bodyPr>
          <a:lstStyle/>
          <a:p>
            <a:r>
              <a:rPr lang="en-GB" sz="1800" i="1" dirty="0">
                <a:effectLst/>
                <a:latin typeface="Calibri" panose="020F0502020204030204" pitchFamily="34" charset="0"/>
                <a:ea typeface="Calibri" panose="020F0502020204030204" pitchFamily="34" charset="0"/>
                <a:cs typeface="Times New Roman" panose="02020603050405020304" pitchFamily="18" charset="0"/>
              </a:rPr>
              <a:t>No part of this publication may be reproduced, distributed, or transmitted in any form or by any means, including photocopying, recording, or other electronic or mechanical methods, without the prior written permission of the </a:t>
            </a:r>
            <a:r>
              <a:rPr lang="en-GB" sz="1800" i="1" dirty="0" err="1">
                <a:effectLst/>
                <a:latin typeface="Calibri" panose="020F0502020204030204" pitchFamily="34" charset="0"/>
                <a:ea typeface="Calibri" panose="020F0502020204030204" pitchFamily="34" charset="0"/>
                <a:cs typeface="Times New Roman" panose="02020603050405020304" pitchFamily="18" charset="0"/>
              </a:rPr>
              <a:t>TheComputingTutor</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pic>
        <p:nvPicPr>
          <p:cNvPr id="6" name="Picture 5" descr="Icon&#10;&#10;Description automatically generated">
            <a:extLst>
              <a:ext uri="{FF2B5EF4-FFF2-40B4-BE49-F238E27FC236}">
                <a16:creationId xmlns:a16="http://schemas.microsoft.com/office/drawing/2014/main" id="{1ACA678F-E0D3-4D0C-9869-69BA283EEEF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25685" y="169710"/>
            <a:ext cx="697817" cy="694556"/>
          </a:xfrm>
          <a:prstGeom prst="rect">
            <a:avLst/>
          </a:prstGeom>
        </p:spPr>
      </p:pic>
      <p:pic>
        <p:nvPicPr>
          <p:cNvPr id="8" name="Picture 7" descr="Logo, company name&#10;&#10;Description automatically generated">
            <a:extLst>
              <a:ext uri="{FF2B5EF4-FFF2-40B4-BE49-F238E27FC236}">
                <a16:creationId xmlns:a16="http://schemas.microsoft.com/office/drawing/2014/main" id="{1B9537C2-3DA4-4FFF-8E2C-D5578CD0D2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7654" y="1271212"/>
            <a:ext cx="4801270" cy="3096057"/>
          </a:xfrm>
          <a:prstGeom prst="rect">
            <a:avLst/>
          </a:prstGeom>
        </p:spPr>
      </p:pic>
    </p:spTree>
    <p:extLst>
      <p:ext uri="{BB962C8B-B14F-4D97-AF65-F5344CB8AC3E}">
        <p14:creationId xmlns:p14="http://schemas.microsoft.com/office/powerpoint/2010/main" val="26788543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C404E-29DB-4D8A-8A90-AA5996AFDCC2}"/>
              </a:ext>
            </a:extLst>
          </p:cNvPr>
          <p:cNvSpPr>
            <a:spLocks noGrp="1"/>
          </p:cNvSpPr>
          <p:nvPr>
            <p:ph type="title"/>
          </p:nvPr>
        </p:nvSpPr>
        <p:spPr>
          <a:xfrm>
            <a:off x="1097280" y="286603"/>
            <a:ext cx="10058400" cy="1450757"/>
          </a:xfrm>
        </p:spPr>
        <p:txBody>
          <a:bodyPr>
            <a:normAutofit/>
          </a:bodyPr>
          <a:lstStyle/>
          <a:p>
            <a:r>
              <a:rPr lang="en-GB" dirty="0"/>
              <a:t>Learning Objectives</a:t>
            </a:r>
          </a:p>
        </p:txBody>
      </p:sp>
      <p:sp>
        <p:nvSpPr>
          <p:cNvPr id="4" name="Footer Placeholder 3">
            <a:extLst>
              <a:ext uri="{FF2B5EF4-FFF2-40B4-BE49-F238E27FC236}">
                <a16:creationId xmlns:a16="http://schemas.microsoft.com/office/drawing/2014/main" id="{6E0F997C-B429-403E-837C-CDD3E3EAE6D8}"/>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DDFC6A37-85CA-4DD4-8B05-0333DD21AC9B}"/>
              </a:ext>
            </a:extLst>
          </p:cNvPr>
          <p:cNvGraphicFramePr>
            <a:graphicFrameLocks noGrp="1"/>
          </p:cNvGraphicFramePr>
          <p:nvPr>
            <p:ph idx="1"/>
            <p:extLst>
              <p:ext uri="{D42A27DB-BD31-4B8C-83A1-F6EECF244321}">
                <p14:modId xmlns:p14="http://schemas.microsoft.com/office/powerpoint/2010/main" val="2801482684"/>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76965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758952"/>
            <a:ext cx="10058400" cy="3892168"/>
          </a:xfrm>
        </p:spPr>
        <p:txBody>
          <a:bodyPr>
            <a:normAutofit/>
          </a:bodyPr>
          <a:lstStyle/>
          <a:p>
            <a:r>
              <a:rPr lang="en-GB" dirty="0"/>
              <a:t>What is a Model?</a:t>
            </a:r>
          </a:p>
        </p:txBody>
      </p:sp>
      <p:sp>
        <p:nvSpPr>
          <p:cNvPr id="3" name="Subtitle 2"/>
          <p:cNvSpPr>
            <a:spLocks noGrp="1"/>
          </p:cNvSpPr>
          <p:nvPr>
            <p:ph type="subTitle" idx="1"/>
          </p:nvPr>
        </p:nvSpPr>
        <p:spPr>
          <a:xfrm>
            <a:off x="1100051" y="5225240"/>
            <a:ext cx="10058400" cy="1143000"/>
          </a:xfrm>
        </p:spPr>
        <p:txBody>
          <a:bodyPr>
            <a:normAutofit/>
          </a:bodyPr>
          <a:lstStyle/>
          <a:p>
            <a:r>
              <a:rPr lang="en-GB" dirty="0">
                <a:solidFill>
                  <a:srgbClr val="FFFFFF"/>
                </a:solidFill>
              </a:rPr>
              <a:t>©TheComputingTutor</a:t>
            </a:r>
          </a:p>
        </p:txBody>
      </p:sp>
      <p:sp>
        <p:nvSpPr>
          <p:cNvPr id="4" name="Footer Placeholder 3">
            <a:extLst>
              <a:ext uri="{FF2B5EF4-FFF2-40B4-BE49-F238E27FC236}">
                <a16:creationId xmlns:a16="http://schemas.microsoft.com/office/drawing/2014/main" id="{5B70B4EC-014E-495A-A80C-D1C952B75D3B}"/>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endParaRPr lang="en-GB" dirty="0"/>
          </a:p>
        </p:txBody>
      </p:sp>
      <p:pic>
        <p:nvPicPr>
          <p:cNvPr id="8" name="Picture 7" descr="Icon&#10;&#10;Description automatically generated">
            <a:extLst>
              <a:ext uri="{FF2B5EF4-FFF2-40B4-BE49-F238E27FC236}">
                <a16:creationId xmlns:a16="http://schemas.microsoft.com/office/drawing/2014/main" id="{8BCFE556-BB5B-4DBD-A11C-BC70D04CC9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1490641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CDA7E-DDA0-427A-9A29-720600675FEB}"/>
              </a:ext>
            </a:extLst>
          </p:cNvPr>
          <p:cNvSpPr>
            <a:spLocks noGrp="1"/>
          </p:cNvSpPr>
          <p:nvPr>
            <p:ph type="title"/>
          </p:nvPr>
        </p:nvSpPr>
        <p:spPr>
          <a:xfrm>
            <a:off x="1097280" y="286603"/>
            <a:ext cx="10058400" cy="1450757"/>
          </a:xfrm>
        </p:spPr>
        <p:txBody>
          <a:bodyPr>
            <a:normAutofit/>
          </a:bodyPr>
          <a:lstStyle/>
          <a:p>
            <a:r>
              <a:rPr lang="en-GB" dirty="0"/>
              <a:t>What is a Model?</a:t>
            </a:r>
          </a:p>
        </p:txBody>
      </p:sp>
      <p:sp>
        <p:nvSpPr>
          <p:cNvPr id="4" name="Footer Placeholder 3">
            <a:extLst>
              <a:ext uri="{FF2B5EF4-FFF2-40B4-BE49-F238E27FC236}">
                <a16:creationId xmlns:a16="http://schemas.microsoft.com/office/drawing/2014/main" id="{C6580F37-6F6B-4C9B-A03C-D21B784DFFE9}"/>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37C265AD-3858-E798-0DFD-0568AE5082E9}"/>
              </a:ext>
            </a:extLst>
          </p:cNvPr>
          <p:cNvGraphicFramePr>
            <a:graphicFrameLocks noGrp="1"/>
          </p:cNvGraphicFramePr>
          <p:nvPr>
            <p:ph idx="1"/>
            <p:extLst>
              <p:ext uri="{D42A27DB-BD31-4B8C-83A1-F6EECF244321}">
                <p14:modId xmlns:p14="http://schemas.microsoft.com/office/powerpoint/2010/main" val="317700753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32412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5389389-33E9-4630-BFC5-50EBFFB24B07}"/>
              </a:ext>
            </a:extLst>
          </p:cNvPr>
          <p:cNvSpPr>
            <a:spLocks noGrp="1"/>
          </p:cNvSpPr>
          <p:nvPr>
            <p:ph type="title"/>
          </p:nvPr>
        </p:nvSpPr>
        <p:spPr/>
        <p:txBody>
          <a:bodyPr/>
          <a:lstStyle/>
          <a:p>
            <a:r>
              <a:rPr lang="en-GB" dirty="0"/>
              <a:t>What is a Model?</a:t>
            </a:r>
          </a:p>
        </p:txBody>
      </p:sp>
      <p:sp>
        <p:nvSpPr>
          <p:cNvPr id="6" name="Text Placeholder 5">
            <a:extLst>
              <a:ext uri="{FF2B5EF4-FFF2-40B4-BE49-F238E27FC236}">
                <a16:creationId xmlns:a16="http://schemas.microsoft.com/office/drawing/2014/main" id="{FA02FADF-8FFC-4E4B-B476-5A1B8C03008E}"/>
              </a:ext>
            </a:extLst>
          </p:cNvPr>
          <p:cNvSpPr>
            <a:spLocks noGrp="1"/>
          </p:cNvSpPr>
          <p:nvPr>
            <p:ph type="body" idx="1"/>
          </p:nvPr>
        </p:nvSpPr>
        <p:spPr/>
        <p:txBody>
          <a:bodyPr/>
          <a:lstStyle/>
          <a:p>
            <a:r>
              <a:rPr lang="en-GB" dirty="0"/>
              <a:t>Model in a wind tunnel</a:t>
            </a:r>
          </a:p>
        </p:txBody>
      </p:sp>
      <p:sp>
        <p:nvSpPr>
          <p:cNvPr id="8" name="Text Placeholder 7">
            <a:extLst>
              <a:ext uri="{FF2B5EF4-FFF2-40B4-BE49-F238E27FC236}">
                <a16:creationId xmlns:a16="http://schemas.microsoft.com/office/drawing/2014/main" id="{894BA2CC-032E-45FA-93C3-DE6E9EC24E15}"/>
              </a:ext>
            </a:extLst>
          </p:cNvPr>
          <p:cNvSpPr>
            <a:spLocks noGrp="1"/>
          </p:cNvSpPr>
          <p:nvPr>
            <p:ph type="body" sz="quarter" idx="3"/>
          </p:nvPr>
        </p:nvSpPr>
        <p:spPr/>
        <p:txBody>
          <a:bodyPr/>
          <a:lstStyle/>
          <a:p>
            <a:r>
              <a:rPr lang="en-GB" dirty="0"/>
              <a:t>Purpose</a:t>
            </a:r>
          </a:p>
        </p:txBody>
      </p:sp>
      <p:sp>
        <p:nvSpPr>
          <p:cNvPr id="9" name="Content Placeholder 8">
            <a:extLst>
              <a:ext uri="{FF2B5EF4-FFF2-40B4-BE49-F238E27FC236}">
                <a16:creationId xmlns:a16="http://schemas.microsoft.com/office/drawing/2014/main" id="{F82CA16E-43FF-49E5-B850-4A2A6C3BC5D0}"/>
              </a:ext>
            </a:extLst>
          </p:cNvPr>
          <p:cNvSpPr>
            <a:spLocks noGrp="1"/>
          </p:cNvSpPr>
          <p:nvPr>
            <p:ph sz="quarter" idx="4"/>
          </p:nvPr>
        </p:nvSpPr>
        <p:spPr/>
        <p:txBody>
          <a:bodyPr/>
          <a:lstStyle/>
          <a:p>
            <a:r>
              <a:rPr lang="en-GB" dirty="0"/>
              <a:t>This aircraft model is placed in a wind tunnel.</a:t>
            </a:r>
          </a:p>
          <a:p>
            <a:r>
              <a:rPr lang="en-GB" dirty="0"/>
              <a:t>High pressure jets of wind, with smoke for visualisation, are aimed at the model.</a:t>
            </a:r>
          </a:p>
          <a:p>
            <a:r>
              <a:rPr lang="en-GB" dirty="0"/>
              <a:t>Various sensors can measure lift, turbulence and drag across the aircraft.</a:t>
            </a:r>
          </a:p>
          <a:p>
            <a:r>
              <a:rPr lang="en-GB" dirty="0"/>
              <a:t>This gives the designers a good idea of how the real aircraft should behave.</a:t>
            </a:r>
          </a:p>
        </p:txBody>
      </p:sp>
      <p:sp>
        <p:nvSpPr>
          <p:cNvPr id="4" name="Footer Placeholder 3">
            <a:extLst>
              <a:ext uri="{FF2B5EF4-FFF2-40B4-BE49-F238E27FC236}">
                <a16:creationId xmlns:a16="http://schemas.microsoft.com/office/drawing/2014/main" id="{AEF38138-C602-437E-9B8F-5E7123A55570}"/>
              </a:ext>
            </a:extLst>
          </p:cNvPr>
          <p:cNvSpPr>
            <a:spLocks noGrp="1"/>
          </p:cNvSpPr>
          <p:nvPr>
            <p:ph type="ftr" sz="quarter" idx="11"/>
          </p:nvPr>
        </p:nvSpPr>
        <p:spPr/>
        <p:txBody>
          <a:bodyPr/>
          <a:lstStyle/>
          <a:p>
            <a:r>
              <a:rPr lang="en-GB"/>
              <a:t>All text copyright © TheComputingTutor Ltd 2022. All rights Reserved.</a:t>
            </a:r>
          </a:p>
        </p:txBody>
      </p:sp>
      <p:pic>
        <p:nvPicPr>
          <p:cNvPr id="1026" name="Picture 2">
            <a:extLst>
              <a:ext uri="{FF2B5EF4-FFF2-40B4-BE49-F238E27FC236}">
                <a16:creationId xmlns:a16="http://schemas.microsoft.com/office/drawing/2014/main" id="{2B501E53-8057-418C-85FA-70E84DD08FBA}"/>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1097280" y="2774950"/>
            <a:ext cx="4268470" cy="32013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172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D9987B2-F594-4380-A001-7B7906050BCD}"/>
              </a:ext>
            </a:extLst>
          </p:cNvPr>
          <p:cNvSpPr>
            <a:spLocks noGrp="1"/>
          </p:cNvSpPr>
          <p:nvPr>
            <p:ph type="title"/>
          </p:nvPr>
        </p:nvSpPr>
        <p:spPr>
          <a:xfrm>
            <a:off x="1097280" y="286603"/>
            <a:ext cx="10058400" cy="1450757"/>
          </a:xfrm>
        </p:spPr>
        <p:txBody>
          <a:bodyPr>
            <a:normAutofit/>
          </a:bodyPr>
          <a:lstStyle/>
          <a:p>
            <a:r>
              <a:rPr lang="en-GB"/>
              <a:t>What is a Data Model?</a:t>
            </a:r>
          </a:p>
        </p:txBody>
      </p:sp>
      <p:sp>
        <p:nvSpPr>
          <p:cNvPr id="7" name="Footer Placeholder 6">
            <a:extLst>
              <a:ext uri="{FF2B5EF4-FFF2-40B4-BE49-F238E27FC236}">
                <a16:creationId xmlns:a16="http://schemas.microsoft.com/office/drawing/2014/main" id="{7E656CED-CD66-4DB5-A068-E60C678D7103}"/>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11" name="Content Placeholder 8">
            <a:extLst>
              <a:ext uri="{FF2B5EF4-FFF2-40B4-BE49-F238E27FC236}">
                <a16:creationId xmlns:a16="http://schemas.microsoft.com/office/drawing/2014/main" id="{9AD53467-A18D-BB4A-ADAF-A7527536139C}"/>
              </a:ext>
            </a:extLst>
          </p:cNvPr>
          <p:cNvGraphicFramePr>
            <a:graphicFrameLocks noGrp="1"/>
          </p:cNvGraphicFramePr>
          <p:nvPr>
            <p:ph idx="1"/>
            <p:extLst>
              <p:ext uri="{D42A27DB-BD31-4B8C-83A1-F6EECF244321}">
                <p14:modId xmlns:p14="http://schemas.microsoft.com/office/powerpoint/2010/main" val="1903162527"/>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863858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86B41-B289-45D9-96C6-2B76FE192794}"/>
              </a:ext>
            </a:extLst>
          </p:cNvPr>
          <p:cNvSpPr>
            <a:spLocks noGrp="1"/>
          </p:cNvSpPr>
          <p:nvPr>
            <p:ph type="title"/>
          </p:nvPr>
        </p:nvSpPr>
        <p:spPr>
          <a:xfrm>
            <a:off x="1097280" y="286603"/>
            <a:ext cx="10058400" cy="1450757"/>
          </a:xfrm>
        </p:spPr>
        <p:txBody>
          <a:bodyPr>
            <a:normAutofit/>
          </a:bodyPr>
          <a:lstStyle/>
          <a:p>
            <a:r>
              <a:rPr lang="en-GB" dirty="0"/>
              <a:t>What is a Business Data Model?</a:t>
            </a:r>
          </a:p>
        </p:txBody>
      </p:sp>
      <p:sp>
        <p:nvSpPr>
          <p:cNvPr id="4" name="Footer Placeholder 3">
            <a:extLst>
              <a:ext uri="{FF2B5EF4-FFF2-40B4-BE49-F238E27FC236}">
                <a16:creationId xmlns:a16="http://schemas.microsoft.com/office/drawing/2014/main" id="{A7FD897E-8AA2-4F21-BE63-AFD406EAE667}"/>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GB"/>
              <a:t>All text copyright © TheComputingTutor Ltd 2022. All rights Reserved.</a:t>
            </a:r>
          </a:p>
        </p:txBody>
      </p:sp>
      <p:graphicFrame>
        <p:nvGraphicFramePr>
          <p:cNvPr id="6" name="Content Placeholder 2">
            <a:extLst>
              <a:ext uri="{FF2B5EF4-FFF2-40B4-BE49-F238E27FC236}">
                <a16:creationId xmlns:a16="http://schemas.microsoft.com/office/drawing/2014/main" id="{22EFC927-98DF-B54B-197B-D078E5E970F5}"/>
              </a:ext>
            </a:extLst>
          </p:cNvPr>
          <p:cNvGraphicFramePr>
            <a:graphicFrameLocks noGrp="1"/>
          </p:cNvGraphicFramePr>
          <p:nvPr>
            <p:ph idx="1"/>
            <p:extLst>
              <p:ext uri="{D42A27DB-BD31-4B8C-83A1-F6EECF244321}">
                <p14:modId xmlns:p14="http://schemas.microsoft.com/office/powerpoint/2010/main" val="3996505328"/>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62029970"/>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810</TotalTime>
  <Words>2746</Words>
  <Application>Microsoft Office PowerPoint</Application>
  <PresentationFormat>Widescreen</PresentationFormat>
  <Paragraphs>241</Paragraphs>
  <Slides>39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39</vt:i4>
      </vt:variant>
    </vt:vector>
  </HeadingPairs>
  <TitlesOfParts>
    <vt:vector size="42" baseType="lpstr">
      <vt:lpstr>Calibri</vt:lpstr>
      <vt:lpstr>Calibri Light</vt:lpstr>
      <vt:lpstr>Retrospect</vt:lpstr>
      <vt:lpstr>Unit 05 –  Data Modelling</vt:lpstr>
      <vt:lpstr>Learning Aim A1 – Stages In The Decision Making Process </vt:lpstr>
      <vt:lpstr>A1.1 The Scenario, Information and Sources</vt:lpstr>
      <vt:lpstr>Learning Objectives</vt:lpstr>
      <vt:lpstr>What is a Model?</vt:lpstr>
      <vt:lpstr>What is a Model?</vt:lpstr>
      <vt:lpstr>What is a Model?</vt:lpstr>
      <vt:lpstr>What is a Data Model?</vt:lpstr>
      <vt:lpstr>What is a Business Data Model?</vt:lpstr>
      <vt:lpstr>Making Business Decisions</vt:lpstr>
      <vt:lpstr>The Stages of the Decision Making Process</vt:lpstr>
      <vt:lpstr>Why Do Businesses Make Decisions?</vt:lpstr>
      <vt:lpstr>Why Do Businesses Make Decisions?</vt:lpstr>
      <vt:lpstr>The Decision Making Process - 1</vt:lpstr>
      <vt:lpstr>The Decision Making Process - 2</vt:lpstr>
      <vt:lpstr>Stage 1 –  Identifying The Scenario</vt:lpstr>
      <vt:lpstr>What is a Scenario?</vt:lpstr>
      <vt:lpstr>How to Understand a Scenario</vt:lpstr>
      <vt:lpstr>Who Wants The Datamodel?</vt:lpstr>
      <vt:lpstr>What Do They Want It To Do?</vt:lpstr>
      <vt:lpstr>Do I Understand The Context Of The Data Model?</vt:lpstr>
      <vt:lpstr>Are There Any Keywords That I Don’t Understand?</vt:lpstr>
      <vt:lpstr>Class Tasks A.1.1 –  Understanding The Scenario</vt:lpstr>
      <vt:lpstr>Stage 2 –  Identifying Information and Sources</vt:lpstr>
      <vt:lpstr>What Is Information?</vt:lpstr>
      <vt:lpstr>What is Information?</vt:lpstr>
      <vt:lpstr>What is Required Information?</vt:lpstr>
      <vt:lpstr>What is Information Already Available?</vt:lpstr>
      <vt:lpstr>How to Identify Additional Information?</vt:lpstr>
      <vt:lpstr>How to Identify Sources of Additional Information?</vt:lpstr>
      <vt:lpstr>How to Identify Sources of Additional Information?</vt:lpstr>
      <vt:lpstr>Requirements for Verifying Information Sources - 1</vt:lpstr>
      <vt:lpstr>Requirements for Verifying Information Sources - 2</vt:lpstr>
      <vt:lpstr>Requirements for Verifying Information Sources - 3</vt:lpstr>
      <vt:lpstr>Requirements for Verifying Information Sources - 4</vt:lpstr>
      <vt:lpstr>Class Tasks A.1.1– Sources of Data</vt:lpstr>
      <vt:lpstr>Self-Check: Lesson Review</vt:lpstr>
      <vt:lpstr>Further Reading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 – Project Management</dc:title>
  <dc:creator>Paul Meaney</dc:creator>
  <cp:lastModifiedBy>Paul Meaney</cp:lastModifiedBy>
  <cp:revision>110</cp:revision>
  <dcterms:created xsi:type="dcterms:W3CDTF">2021-01-26T12:07:25Z</dcterms:created>
  <dcterms:modified xsi:type="dcterms:W3CDTF">2022-06-07T08:58:30Z</dcterms:modified>
</cp:coreProperties>
</file>